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327" r:id="rId2"/>
    <p:sldId id="276" r:id="rId3"/>
    <p:sldId id="257" r:id="rId4"/>
    <p:sldId id="328" r:id="rId5"/>
    <p:sldId id="259" r:id="rId6"/>
    <p:sldId id="329" r:id="rId7"/>
    <p:sldId id="282" r:id="rId8"/>
    <p:sldId id="330" r:id="rId9"/>
    <p:sldId id="331" r:id="rId10"/>
    <p:sldId id="332" r:id="rId11"/>
    <p:sldId id="333" r:id="rId12"/>
    <p:sldId id="278" r:id="rId13"/>
    <p:sldId id="334" r:id="rId14"/>
    <p:sldId id="335" r:id="rId15"/>
    <p:sldId id="285" r:id="rId16"/>
    <p:sldId id="336" r:id="rId17"/>
    <p:sldId id="284" r:id="rId18"/>
    <p:sldId id="346" r:id="rId19"/>
    <p:sldId id="299" r:id="rId20"/>
    <p:sldId id="300" r:id="rId21"/>
    <p:sldId id="301" r:id="rId22"/>
    <p:sldId id="338" r:id="rId23"/>
    <p:sldId id="339" r:id="rId24"/>
    <p:sldId id="302" r:id="rId25"/>
    <p:sldId id="341" r:id="rId26"/>
    <p:sldId id="308" r:id="rId27"/>
    <p:sldId id="293" r:id="rId28"/>
    <p:sldId id="309" r:id="rId29"/>
    <p:sldId id="342" r:id="rId30"/>
    <p:sldId id="294" r:id="rId31"/>
    <p:sldId id="343" r:id="rId32"/>
    <p:sldId id="312" r:id="rId3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78183"/>
  </p:normalViewPr>
  <p:slideViewPr>
    <p:cSldViewPr snapToGrid="0" snapToObjects="1" showGuides="1">
      <p:cViewPr varScale="1">
        <p:scale>
          <a:sx n="77" d="100"/>
          <a:sy n="77" d="100"/>
        </p:scale>
        <p:origin x="1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3F980-D2E4-4DC0-8A35-91BC7F26C4A2}" type="doc">
      <dgm:prSet loTypeId="urn:microsoft.com/office/officeart/2005/8/layout/chevron2" loCatId="process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66F30D53-9F57-4752-8047-910BAE8345A7}">
      <dgm:prSet phldr="0"/>
      <dgm:spPr/>
      <dgm:t>
        <a:bodyPr/>
        <a:lstStyle/>
        <a:p>
          <a:pPr rtl="0"/>
          <a:r>
            <a:rPr lang="en-US" dirty="0">
              <a:latin typeface="Arial"/>
              <a:cs typeface="Arial"/>
            </a:rPr>
            <a:t>The past</a:t>
          </a:r>
        </a:p>
      </dgm:t>
    </dgm:pt>
    <dgm:pt modelId="{9574047A-40AF-42B6-8528-5CBAC0D1AE48}" type="parTrans" cxnId="{BC4D817B-C454-42D8-AB7D-62F973A47F63}">
      <dgm:prSet/>
      <dgm:spPr/>
      <dgm:t>
        <a:bodyPr/>
        <a:lstStyle/>
        <a:p>
          <a:endParaRPr lang="en-GB"/>
        </a:p>
      </dgm:t>
    </dgm:pt>
    <dgm:pt modelId="{B06737E7-F5A2-4D85-A5A7-42BB5046CA71}" type="sibTrans" cxnId="{BC4D817B-C454-42D8-AB7D-62F973A47F63}">
      <dgm:prSet/>
      <dgm:spPr/>
      <dgm:t>
        <a:bodyPr/>
        <a:lstStyle/>
        <a:p>
          <a:endParaRPr lang="en-GB"/>
        </a:p>
      </dgm:t>
    </dgm:pt>
    <dgm:pt modelId="{99F81BD6-D5F4-42B2-8038-A4BC1C3866DA}">
      <dgm:prSet phldr="0"/>
      <dgm:spPr/>
      <dgm:t>
        <a:bodyPr/>
        <a:lstStyle/>
        <a:p>
          <a:pPr algn="ctr" rtl="0"/>
          <a:r>
            <a:rPr lang="en-US" dirty="0">
              <a:latin typeface="Arial"/>
              <a:cs typeface="Arial"/>
            </a:rPr>
            <a:t>The present</a:t>
          </a:r>
        </a:p>
      </dgm:t>
    </dgm:pt>
    <dgm:pt modelId="{A4FF7793-84DD-475D-8C87-6D92776ED586}" type="parTrans" cxnId="{01184D7E-EB6F-4B43-9D16-16D3EFE8DA0F}">
      <dgm:prSet/>
      <dgm:spPr/>
      <dgm:t>
        <a:bodyPr/>
        <a:lstStyle/>
        <a:p>
          <a:endParaRPr lang="en-GB"/>
        </a:p>
      </dgm:t>
    </dgm:pt>
    <dgm:pt modelId="{505F219A-16A0-4298-8E96-784C66B830CB}" type="sibTrans" cxnId="{01184D7E-EB6F-4B43-9D16-16D3EFE8DA0F}">
      <dgm:prSet/>
      <dgm:spPr/>
      <dgm:t>
        <a:bodyPr/>
        <a:lstStyle/>
        <a:p>
          <a:endParaRPr lang="en-GB"/>
        </a:p>
      </dgm:t>
    </dgm:pt>
    <dgm:pt modelId="{3F23D6D2-D93E-40D4-8BAF-B68680E5225D}">
      <dgm:prSet phldr="0"/>
      <dgm:spPr/>
      <dgm:t>
        <a:bodyPr/>
        <a:lstStyle/>
        <a:p>
          <a:pPr algn="ctr" rtl="0"/>
          <a:r>
            <a:rPr lang="en-US" dirty="0">
              <a:latin typeface="Arial"/>
              <a:cs typeface="Arial"/>
            </a:rPr>
            <a:t>The future</a:t>
          </a:r>
        </a:p>
      </dgm:t>
    </dgm:pt>
    <dgm:pt modelId="{AA4166A3-FB21-4DF5-8836-02A520A5CC2D}" type="parTrans" cxnId="{78C2CED4-3246-439E-B6F7-BB2EAFB38671}">
      <dgm:prSet/>
      <dgm:spPr/>
      <dgm:t>
        <a:bodyPr/>
        <a:lstStyle/>
        <a:p>
          <a:endParaRPr lang="en-GB"/>
        </a:p>
      </dgm:t>
    </dgm:pt>
    <dgm:pt modelId="{E85FAA9C-F727-4A95-8E0D-8709E877C2B3}" type="sibTrans" cxnId="{78C2CED4-3246-439E-B6F7-BB2EAFB38671}">
      <dgm:prSet/>
      <dgm:spPr/>
      <dgm:t>
        <a:bodyPr/>
        <a:lstStyle/>
        <a:p>
          <a:endParaRPr lang="en-GB"/>
        </a:p>
      </dgm:t>
    </dgm:pt>
    <dgm:pt modelId="{8E795BA5-5F34-448F-BB5A-65D3C0918066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Where things are at today </a:t>
          </a:r>
          <a:endParaRPr lang="en-US"/>
        </a:p>
      </dgm:t>
    </dgm:pt>
    <dgm:pt modelId="{A0197AF0-A937-4B9D-B7B8-08210DFC3933}" type="parTrans" cxnId="{5583DBA8-3FE6-4CA4-8CE2-A419A27D8FE2}">
      <dgm:prSet/>
      <dgm:spPr/>
      <dgm:t>
        <a:bodyPr/>
        <a:lstStyle/>
        <a:p>
          <a:endParaRPr lang="en-GB"/>
        </a:p>
      </dgm:t>
    </dgm:pt>
    <dgm:pt modelId="{424339D3-B9DB-4D05-BE49-E62671513670}" type="sibTrans" cxnId="{5583DBA8-3FE6-4CA4-8CE2-A419A27D8FE2}">
      <dgm:prSet/>
      <dgm:spPr/>
      <dgm:t>
        <a:bodyPr/>
        <a:lstStyle/>
        <a:p>
          <a:endParaRPr lang="en-GB"/>
        </a:p>
      </dgm:t>
    </dgm:pt>
    <dgm:pt modelId="{57FB272E-A40C-4A8F-A489-BD56CFA9C624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Take a look into the crystal ball</a:t>
          </a:r>
          <a:endParaRPr lang="en-US"/>
        </a:p>
      </dgm:t>
    </dgm:pt>
    <dgm:pt modelId="{A7A2CAB8-4E30-4CC9-B19A-A9FC30C0F7DE}" type="parTrans" cxnId="{6A0AED70-B9FA-4BDA-95BE-FE2A6064EE3A}">
      <dgm:prSet/>
      <dgm:spPr/>
      <dgm:t>
        <a:bodyPr/>
        <a:lstStyle/>
        <a:p>
          <a:endParaRPr lang="en-GB"/>
        </a:p>
      </dgm:t>
    </dgm:pt>
    <dgm:pt modelId="{29CEEDE8-7DC9-443A-9469-259725283E73}" type="sibTrans" cxnId="{6A0AED70-B9FA-4BDA-95BE-FE2A6064EE3A}">
      <dgm:prSet/>
      <dgm:spPr/>
      <dgm:t>
        <a:bodyPr/>
        <a:lstStyle/>
        <a:p>
          <a:endParaRPr lang="en-GB"/>
        </a:p>
      </dgm:t>
    </dgm:pt>
    <dgm:pt modelId="{2472346D-486F-491D-A9AC-254EC1BF05B1}">
      <dgm:prSet phldr="0"/>
      <dgm:spPr/>
      <dgm:t>
        <a:bodyPr/>
        <a:lstStyle/>
        <a:p>
          <a:r>
            <a:rPr lang="en-US" dirty="0">
              <a:latin typeface="Arial"/>
              <a:cs typeface="Arial"/>
            </a:rPr>
            <a:t>Ride down memory lane </a:t>
          </a:r>
          <a:endParaRPr lang="en-US" dirty="0"/>
        </a:p>
      </dgm:t>
    </dgm:pt>
    <dgm:pt modelId="{06F3B8BC-89B8-4E7B-B96F-CAECE9B7478C}" type="parTrans" cxnId="{951297ED-2171-4F4B-8118-E197471D8A0A}">
      <dgm:prSet/>
      <dgm:spPr/>
      <dgm:t>
        <a:bodyPr/>
        <a:lstStyle/>
        <a:p>
          <a:endParaRPr lang="en-GB"/>
        </a:p>
      </dgm:t>
    </dgm:pt>
    <dgm:pt modelId="{9816946A-F0CC-49C2-9B35-09F4E5E8ECE6}" type="sibTrans" cxnId="{951297ED-2171-4F4B-8118-E197471D8A0A}">
      <dgm:prSet/>
      <dgm:spPr/>
      <dgm:t>
        <a:bodyPr/>
        <a:lstStyle/>
        <a:p>
          <a:endParaRPr lang="en-GB"/>
        </a:p>
      </dgm:t>
    </dgm:pt>
    <dgm:pt modelId="{25F841B3-04F5-4653-AD56-7462951DC749}" type="pres">
      <dgm:prSet presAssocID="{91B3F980-D2E4-4DC0-8A35-91BC7F26C4A2}" presName="linearFlow" presStyleCnt="0">
        <dgm:presLayoutVars>
          <dgm:dir/>
          <dgm:animLvl val="lvl"/>
          <dgm:resizeHandles val="exact"/>
        </dgm:presLayoutVars>
      </dgm:prSet>
      <dgm:spPr/>
    </dgm:pt>
    <dgm:pt modelId="{A089608E-9F73-4C56-99B9-5E1A3B61F8C3}" type="pres">
      <dgm:prSet presAssocID="{66F30D53-9F57-4752-8047-910BAE8345A7}" presName="composite" presStyleCnt="0"/>
      <dgm:spPr/>
    </dgm:pt>
    <dgm:pt modelId="{E7BA7ED3-C13F-4D2B-8E55-60C7EC38E1F1}" type="pres">
      <dgm:prSet presAssocID="{66F30D53-9F57-4752-8047-910BAE8345A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8E7E141-02DA-4A55-9EF5-D22505915886}" type="pres">
      <dgm:prSet presAssocID="{66F30D53-9F57-4752-8047-910BAE8345A7}" presName="descendantText" presStyleLbl="alignAcc1" presStyleIdx="0" presStyleCnt="3">
        <dgm:presLayoutVars>
          <dgm:bulletEnabled val="1"/>
        </dgm:presLayoutVars>
      </dgm:prSet>
      <dgm:spPr/>
    </dgm:pt>
    <dgm:pt modelId="{484E2FFA-5FC3-4C10-95CF-B2766B097CA5}" type="pres">
      <dgm:prSet presAssocID="{B06737E7-F5A2-4D85-A5A7-42BB5046CA71}" presName="sp" presStyleCnt="0"/>
      <dgm:spPr/>
    </dgm:pt>
    <dgm:pt modelId="{DD0DF8B9-13D9-4EE2-A2DC-401327482568}" type="pres">
      <dgm:prSet presAssocID="{99F81BD6-D5F4-42B2-8038-A4BC1C3866DA}" presName="composite" presStyleCnt="0"/>
      <dgm:spPr/>
    </dgm:pt>
    <dgm:pt modelId="{D2978BB7-BAAF-4AE9-A6D4-68ABFA711F60}" type="pres">
      <dgm:prSet presAssocID="{99F81BD6-D5F4-42B2-8038-A4BC1C3866D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AD67E26-51C6-4B8A-AEB9-C42F6643144A}" type="pres">
      <dgm:prSet presAssocID="{99F81BD6-D5F4-42B2-8038-A4BC1C3866DA}" presName="descendantText" presStyleLbl="alignAcc1" presStyleIdx="1" presStyleCnt="3">
        <dgm:presLayoutVars>
          <dgm:bulletEnabled val="1"/>
        </dgm:presLayoutVars>
      </dgm:prSet>
      <dgm:spPr/>
    </dgm:pt>
    <dgm:pt modelId="{A2154277-6430-45AC-9266-B35D224181C4}" type="pres">
      <dgm:prSet presAssocID="{505F219A-16A0-4298-8E96-784C66B830CB}" presName="sp" presStyleCnt="0"/>
      <dgm:spPr/>
    </dgm:pt>
    <dgm:pt modelId="{4C06BC11-006D-4530-A616-8C4A58DB6678}" type="pres">
      <dgm:prSet presAssocID="{3F23D6D2-D93E-40D4-8BAF-B68680E5225D}" presName="composite" presStyleCnt="0"/>
      <dgm:spPr/>
    </dgm:pt>
    <dgm:pt modelId="{0A7E0F54-B29B-400E-BE22-572C2F4F908E}" type="pres">
      <dgm:prSet presAssocID="{3F23D6D2-D93E-40D4-8BAF-B68680E5225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F2C1628-7B2B-499E-A38E-7980DD44C2A0}" type="pres">
      <dgm:prSet presAssocID="{3F23D6D2-D93E-40D4-8BAF-B68680E5225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33BD82E-37F0-44E7-A892-E68B532E87DB}" type="presOf" srcId="{8E795BA5-5F34-448F-BB5A-65D3C0918066}" destId="{EAD67E26-51C6-4B8A-AEB9-C42F6643144A}" srcOrd="0" destOrd="0" presId="urn:microsoft.com/office/officeart/2005/8/layout/chevron2"/>
    <dgm:cxn modelId="{0EC6B450-0BA7-44C5-BCAA-D3152A57D1B0}" type="presOf" srcId="{2472346D-486F-491D-A9AC-254EC1BF05B1}" destId="{E8E7E141-02DA-4A55-9EF5-D22505915886}" srcOrd="0" destOrd="0" presId="urn:microsoft.com/office/officeart/2005/8/layout/chevron2"/>
    <dgm:cxn modelId="{3199A068-3C28-472A-8A93-5C8F7D254AA7}" type="presOf" srcId="{99F81BD6-D5F4-42B2-8038-A4BC1C3866DA}" destId="{D2978BB7-BAAF-4AE9-A6D4-68ABFA711F60}" srcOrd="0" destOrd="0" presId="urn:microsoft.com/office/officeart/2005/8/layout/chevron2"/>
    <dgm:cxn modelId="{6A0AED70-B9FA-4BDA-95BE-FE2A6064EE3A}" srcId="{3F23D6D2-D93E-40D4-8BAF-B68680E5225D}" destId="{57FB272E-A40C-4A8F-A489-BD56CFA9C624}" srcOrd="0" destOrd="0" parTransId="{A7A2CAB8-4E30-4CC9-B19A-A9FC30C0F7DE}" sibTransId="{29CEEDE8-7DC9-443A-9469-259725283E73}"/>
    <dgm:cxn modelId="{BC4D817B-C454-42D8-AB7D-62F973A47F63}" srcId="{91B3F980-D2E4-4DC0-8A35-91BC7F26C4A2}" destId="{66F30D53-9F57-4752-8047-910BAE8345A7}" srcOrd="0" destOrd="0" parTransId="{9574047A-40AF-42B6-8528-5CBAC0D1AE48}" sibTransId="{B06737E7-F5A2-4D85-A5A7-42BB5046CA71}"/>
    <dgm:cxn modelId="{01184D7E-EB6F-4B43-9D16-16D3EFE8DA0F}" srcId="{91B3F980-D2E4-4DC0-8A35-91BC7F26C4A2}" destId="{99F81BD6-D5F4-42B2-8038-A4BC1C3866DA}" srcOrd="1" destOrd="0" parTransId="{A4FF7793-84DD-475D-8C87-6D92776ED586}" sibTransId="{505F219A-16A0-4298-8E96-784C66B830CB}"/>
    <dgm:cxn modelId="{8FF28A8D-6D00-417B-B5DB-CB5B0F25133A}" type="presOf" srcId="{91B3F980-D2E4-4DC0-8A35-91BC7F26C4A2}" destId="{25F841B3-04F5-4653-AD56-7462951DC749}" srcOrd="0" destOrd="0" presId="urn:microsoft.com/office/officeart/2005/8/layout/chevron2"/>
    <dgm:cxn modelId="{5583DBA8-3FE6-4CA4-8CE2-A419A27D8FE2}" srcId="{99F81BD6-D5F4-42B2-8038-A4BC1C3866DA}" destId="{8E795BA5-5F34-448F-BB5A-65D3C0918066}" srcOrd="0" destOrd="0" parTransId="{A0197AF0-A937-4B9D-B7B8-08210DFC3933}" sibTransId="{424339D3-B9DB-4D05-BE49-E62671513670}"/>
    <dgm:cxn modelId="{684382D1-7241-49FD-8ABD-72E0D8614353}" type="presOf" srcId="{3F23D6D2-D93E-40D4-8BAF-B68680E5225D}" destId="{0A7E0F54-B29B-400E-BE22-572C2F4F908E}" srcOrd="0" destOrd="0" presId="urn:microsoft.com/office/officeart/2005/8/layout/chevron2"/>
    <dgm:cxn modelId="{78C2CED4-3246-439E-B6F7-BB2EAFB38671}" srcId="{91B3F980-D2E4-4DC0-8A35-91BC7F26C4A2}" destId="{3F23D6D2-D93E-40D4-8BAF-B68680E5225D}" srcOrd="2" destOrd="0" parTransId="{AA4166A3-FB21-4DF5-8836-02A520A5CC2D}" sibTransId="{E85FAA9C-F727-4A95-8E0D-8709E877C2B3}"/>
    <dgm:cxn modelId="{951297ED-2171-4F4B-8118-E197471D8A0A}" srcId="{66F30D53-9F57-4752-8047-910BAE8345A7}" destId="{2472346D-486F-491D-A9AC-254EC1BF05B1}" srcOrd="0" destOrd="0" parTransId="{06F3B8BC-89B8-4E7B-B96F-CAECE9B7478C}" sibTransId="{9816946A-F0CC-49C2-9B35-09F4E5E8ECE6}"/>
    <dgm:cxn modelId="{C74BE7ED-A74E-4A34-979A-DD2E2189EF90}" type="presOf" srcId="{57FB272E-A40C-4A8F-A489-BD56CFA9C624}" destId="{2F2C1628-7B2B-499E-A38E-7980DD44C2A0}" srcOrd="0" destOrd="0" presId="urn:microsoft.com/office/officeart/2005/8/layout/chevron2"/>
    <dgm:cxn modelId="{8860D1F6-D04D-4D58-AD67-F52FBF2F8AAB}" type="presOf" srcId="{66F30D53-9F57-4752-8047-910BAE8345A7}" destId="{E7BA7ED3-C13F-4D2B-8E55-60C7EC38E1F1}" srcOrd="0" destOrd="0" presId="urn:microsoft.com/office/officeart/2005/8/layout/chevron2"/>
    <dgm:cxn modelId="{930BF6E1-1728-4CE1-B66D-DF00BE51E97F}" type="presParOf" srcId="{25F841B3-04F5-4653-AD56-7462951DC749}" destId="{A089608E-9F73-4C56-99B9-5E1A3B61F8C3}" srcOrd="0" destOrd="0" presId="urn:microsoft.com/office/officeart/2005/8/layout/chevron2"/>
    <dgm:cxn modelId="{473F0D17-01EF-4B13-80DB-A50FA0D60855}" type="presParOf" srcId="{A089608E-9F73-4C56-99B9-5E1A3B61F8C3}" destId="{E7BA7ED3-C13F-4D2B-8E55-60C7EC38E1F1}" srcOrd="0" destOrd="0" presId="urn:microsoft.com/office/officeart/2005/8/layout/chevron2"/>
    <dgm:cxn modelId="{CCEE14DF-7920-4715-BE49-C45E2D53C858}" type="presParOf" srcId="{A089608E-9F73-4C56-99B9-5E1A3B61F8C3}" destId="{E8E7E141-02DA-4A55-9EF5-D22505915886}" srcOrd="1" destOrd="0" presId="urn:microsoft.com/office/officeart/2005/8/layout/chevron2"/>
    <dgm:cxn modelId="{456D1F12-2A54-4303-A640-DA91241990FF}" type="presParOf" srcId="{25F841B3-04F5-4653-AD56-7462951DC749}" destId="{484E2FFA-5FC3-4C10-95CF-B2766B097CA5}" srcOrd="1" destOrd="0" presId="urn:microsoft.com/office/officeart/2005/8/layout/chevron2"/>
    <dgm:cxn modelId="{1011B2E7-CC61-4410-8A3D-35107FA4F29B}" type="presParOf" srcId="{25F841B3-04F5-4653-AD56-7462951DC749}" destId="{DD0DF8B9-13D9-4EE2-A2DC-401327482568}" srcOrd="2" destOrd="0" presId="urn:microsoft.com/office/officeart/2005/8/layout/chevron2"/>
    <dgm:cxn modelId="{51C0CB22-CC50-4A58-9FEC-855875A0FF84}" type="presParOf" srcId="{DD0DF8B9-13D9-4EE2-A2DC-401327482568}" destId="{D2978BB7-BAAF-4AE9-A6D4-68ABFA711F60}" srcOrd="0" destOrd="0" presId="urn:microsoft.com/office/officeart/2005/8/layout/chevron2"/>
    <dgm:cxn modelId="{C4F89D5C-E8FD-4DCA-A90E-E35E5E89800C}" type="presParOf" srcId="{DD0DF8B9-13D9-4EE2-A2DC-401327482568}" destId="{EAD67E26-51C6-4B8A-AEB9-C42F6643144A}" srcOrd="1" destOrd="0" presId="urn:microsoft.com/office/officeart/2005/8/layout/chevron2"/>
    <dgm:cxn modelId="{29E4964F-7008-4641-B139-2FB787CFCA5D}" type="presParOf" srcId="{25F841B3-04F5-4653-AD56-7462951DC749}" destId="{A2154277-6430-45AC-9266-B35D224181C4}" srcOrd="3" destOrd="0" presId="urn:microsoft.com/office/officeart/2005/8/layout/chevron2"/>
    <dgm:cxn modelId="{763D0148-B8FB-4022-9CDE-513FC6A42B6B}" type="presParOf" srcId="{25F841B3-04F5-4653-AD56-7462951DC749}" destId="{4C06BC11-006D-4530-A616-8C4A58DB6678}" srcOrd="4" destOrd="0" presId="urn:microsoft.com/office/officeart/2005/8/layout/chevron2"/>
    <dgm:cxn modelId="{DB8016A0-4F68-4BF1-89D2-E63296DAFF3C}" type="presParOf" srcId="{4C06BC11-006D-4530-A616-8C4A58DB6678}" destId="{0A7E0F54-B29B-400E-BE22-572C2F4F908E}" srcOrd="0" destOrd="0" presId="urn:microsoft.com/office/officeart/2005/8/layout/chevron2"/>
    <dgm:cxn modelId="{545C3889-C081-45AE-82C6-10D616F43503}" type="presParOf" srcId="{4C06BC11-006D-4530-A616-8C4A58DB6678}" destId="{2F2C1628-7B2B-499E-A38E-7980DD44C2A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F0859A-2CC2-4211-B52D-79E5BC6F28A8}" type="doc">
      <dgm:prSet loTypeId="urn:microsoft.com/office/officeart/2005/8/layout/radial2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9B5612-9A44-4BEB-AD7C-AFFD310B61D3}">
      <dgm:prSet phldrT="[Text]" phldr="0" custT="1"/>
      <dgm:spPr/>
      <dgm:t>
        <a:bodyPr/>
        <a:lstStyle/>
        <a:p>
          <a:pPr algn="ctr"/>
          <a:r>
            <a:rPr lang="en-US" sz="1600" b="1" dirty="0">
              <a:solidFill>
                <a:schemeClr val="tx1"/>
              </a:solidFill>
              <a:latin typeface="Arial"/>
              <a:cs typeface="Arial"/>
            </a:rPr>
            <a:t>maintaining the agility</a:t>
          </a:r>
          <a:endParaRPr lang="en-US" sz="1600" b="1" dirty="0">
            <a:solidFill>
              <a:schemeClr val="tx1"/>
            </a:solidFill>
          </a:endParaRPr>
        </a:p>
      </dgm:t>
    </dgm:pt>
    <dgm:pt modelId="{8EB71334-E9A2-4731-ADA2-F1971385C8B1}" type="parTrans" cxnId="{7952F2E6-7FD7-4703-9432-72E93AF71E3E}">
      <dgm:prSet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3698AECB-65F6-42CF-B4B2-2F45961255B9}" type="sibTrans" cxnId="{7952F2E6-7FD7-4703-9432-72E93AF71E3E}">
      <dgm:prSet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C895DA75-A12F-41FB-B0A1-426CDADA505E}">
      <dgm:prSet phldr="0" custT="1"/>
      <dgm:spPr/>
      <dgm:t>
        <a:bodyPr/>
        <a:lstStyle/>
        <a:p>
          <a:pPr algn="ctr" rtl="0"/>
          <a:r>
            <a:rPr lang="en-US" sz="1600" b="1" dirty="0">
              <a:solidFill>
                <a:schemeClr val="tx1"/>
              </a:solidFill>
              <a:latin typeface="Arial"/>
              <a:cs typeface="Arial"/>
            </a:rPr>
            <a:t>deploy releases faster</a:t>
          </a:r>
          <a:endParaRPr lang="en-US" sz="1600" b="1" dirty="0">
            <a:solidFill>
              <a:schemeClr val="tx1"/>
            </a:solidFill>
          </a:endParaRPr>
        </a:p>
      </dgm:t>
    </dgm:pt>
    <dgm:pt modelId="{AF183010-6EE6-48F1-A979-D3A7E8634259}" type="parTrans" cxnId="{1829617B-1C7C-4C02-80B4-0BB1B66CCB9D}">
      <dgm:prSet/>
      <dgm:spPr/>
      <dgm:t>
        <a:bodyPr/>
        <a:lstStyle/>
        <a:p>
          <a:endParaRPr lang="en-GB" sz="1400" b="1">
            <a:solidFill>
              <a:schemeClr val="tx1"/>
            </a:solidFill>
          </a:endParaRPr>
        </a:p>
      </dgm:t>
    </dgm:pt>
    <dgm:pt modelId="{5A0410BA-7980-4A66-BD8C-0D1789D54011}" type="sibTrans" cxnId="{1829617B-1C7C-4C02-80B4-0BB1B66CCB9D}">
      <dgm:prSet/>
      <dgm:spPr/>
      <dgm:t>
        <a:bodyPr/>
        <a:lstStyle/>
        <a:p>
          <a:endParaRPr lang="en-GB" sz="1400" b="1">
            <a:solidFill>
              <a:schemeClr val="tx1"/>
            </a:solidFill>
          </a:endParaRPr>
        </a:p>
      </dgm:t>
    </dgm:pt>
    <dgm:pt modelId="{78837FA1-B904-430F-BC2A-8E98EC17A956}">
      <dgm:prSet phldr="0" custT="1"/>
      <dgm:spPr/>
      <dgm:t>
        <a:bodyPr/>
        <a:lstStyle/>
        <a:p>
          <a:pPr algn="ctr"/>
          <a:r>
            <a:rPr lang="en-US" sz="1600" b="1" dirty="0">
              <a:solidFill>
                <a:schemeClr val="tx1"/>
              </a:solidFill>
              <a:latin typeface="Arial"/>
              <a:cs typeface="Arial"/>
            </a:rPr>
            <a:t>more frequently</a:t>
          </a:r>
          <a:endParaRPr lang="en-US" sz="1600" b="1" dirty="0">
            <a:solidFill>
              <a:schemeClr val="tx1"/>
            </a:solidFill>
          </a:endParaRPr>
        </a:p>
      </dgm:t>
    </dgm:pt>
    <dgm:pt modelId="{FB79139C-BB63-46DC-A519-A294C6757EC7}" type="parTrans" cxnId="{6F841703-98C7-47A5-904E-E7150A064016}">
      <dgm:prSet/>
      <dgm:spPr/>
      <dgm:t>
        <a:bodyPr/>
        <a:lstStyle/>
        <a:p>
          <a:endParaRPr lang="en-GB" sz="1400" b="1">
            <a:solidFill>
              <a:schemeClr val="tx1"/>
            </a:solidFill>
          </a:endParaRPr>
        </a:p>
      </dgm:t>
    </dgm:pt>
    <dgm:pt modelId="{CA7DBB61-796F-428A-91F9-EB1BAB22E56D}" type="sibTrans" cxnId="{6F841703-98C7-47A5-904E-E7150A064016}">
      <dgm:prSet/>
      <dgm:spPr/>
      <dgm:t>
        <a:bodyPr/>
        <a:lstStyle/>
        <a:p>
          <a:endParaRPr lang="en-GB" sz="1400" b="1">
            <a:solidFill>
              <a:schemeClr val="tx1"/>
            </a:solidFill>
          </a:endParaRPr>
        </a:p>
      </dgm:t>
    </dgm:pt>
    <dgm:pt modelId="{C1633B50-C5DD-4A23-B5A9-77F205259F6D}">
      <dgm:prSet phldr="0" custT="1"/>
      <dgm:spPr/>
      <dgm:t>
        <a:bodyPr/>
        <a:lstStyle/>
        <a:p>
          <a:pPr algn="ctr"/>
          <a:r>
            <a:rPr lang="en-US" sz="1600" b="1" dirty="0">
              <a:solidFill>
                <a:schemeClr val="tx1"/>
              </a:solidFill>
              <a:latin typeface="Arial"/>
              <a:cs typeface="Arial"/>
            </a:rPr>
            <a:t>ensuring the security of the software </a:t>
          </a:r>
          <a:endParaRPr lang="en-US" sz="1600" b="1" dirty="0">
            <a:solidFill>
              <a:schemeClr val="tx1"/>
            </a:solidFill>
          </a:endParaRPr>
        </a:p>
      </dgm:t>
    </dgm:pt>
    <dgm:pt modelId="{CA236B3D-2670-4B56-8BC3-4988F1630774}" type="parTrans" cxnId="{85A3B9E0-2BE0-4A63-919F-10703C1ECEA6}">
      <dgm:prSet/>
      <dgm:spPr/>
      <dgm:t>
        <a:bodyPr/>
        <a:lstStyle/>
        <a:p>
          <a:endParaRPr lang="en-GB" sz="1400" b="1">
            <a:solidFill>
              <a:schemeClr val="tx1"/>
            </a:solidFill>
          </a:endParaRPr>
        </a:p>
      </dgm:t>
    </dgm:pt>
    <dgm:pt modelId="{2A87126C-7F31-45C4-BAEF-568BB03D1FDF}" type="sibTrans" cxnId="{85A3B9E0-2BE0-4A63-919F-10703C1ECEA6}">
      <dgm:prSet/>
      <dgm:spPr/>
      <dgm:t>
        <a:bodyPr/>
        <a:lstStyle/>
        <a:p>
          <a:endParaRPr lang="en-GB" sz="1400" b="1">
            <a:solidFill>
              <a:schemeClr val="tx1"/>
            </a:solidFill>
          </a:endParaRPr>
        </a:p>
      </dgm:t>
    </dgm:pt>
    <dgm:pt modelId="{E31F4477-0BBB-4801-9DD5-2EF2590B2AF1}" type="pres">
      <dgm:prSet presAssocID="{05F0859A-2CC2-4211-B52D-79E5BC6F28A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4DF15E1-C948-4DBC-AD1E-D6BC5AFF3CD4}" type="pres">
      <dgm:prSet presAssocID="{05F0859A-2CC2-4211-B52D-79E5BC6F28A8}" presName="cycle" presStyleCnt="0"/>
      <dgm:spPr/>
    </dgm:pt>
    <dgm:pt modelId="{F34D523B-C4B0-43C5-81F7-7A1D0602B9FD}" type="pres">
      <dgm:prSet presAssocID="{05F0859A-2CC2-4211-B52D-79E5BC6F28A8}" presName="centerShape" presStyleCnt="0"/>
      <dgm:spPr/>
    </dgm:pt>
    <dgm:pt modelId="{7914B07F-8F61-47D5-8593-7EBD5E9F4545}" type="pres">
      <dgm:prSet presAssocID="{05F0859A-2CC2-4211-B52D-79E5BC6F28A8}" presName="connSite" presStyleLbl="node1" presStyleIdx="0" presStyleCnt="5"/>
      <dgm:spPr/>
    </dgm:pt>
    <dgm:pt modelId="{EBB50A84-C640-45E0-B13E-538747293F5C}" type="pres">
      <dgm:prSet presAssocID="{05F0859A-2CC2-4211-B52D-79E5BC6F28A8}" presName="visibl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5D268B30-090E-4CBE-ACCB-6CA6817D67BA}" type="pres">
      <dgm:prSet presAssocID="{AF183010-6EE6-48F1-A979-D3A7E8634259}" presName="Name25" presStyleLbl="parChTrans1D1" presStyleIdx="0" presStyleCnt="4"/>
      <dgm:spPr/>
    </dgm:pt>
    <dgm:pt modelId="{9C2890D8-9E2D-40C8-AC96-F18EA9731FA2}" type="pres">
      <dgm:prSet presAssocID="{C895DA75-A12F-41FB-B0A1-426CDADA505E}" presName="node" presStyleCnt="0"/>
      <dgm:spPr/>
    </dgm:pt>
    <dgm:pt modelId="{CDD73E77-C905-4196-AE7A-9BC9514E0A50}" type="pres">
      <dgm:prSet presAssocID="{C895DA75-A12F-41FB-B0A1-426CDADA505E}" presName="parentNode" presStyleLbl="node1" presStyleIdx="1" presStyleCnt="5" custScaleX="184139">
        <dgm:presLayoutVars>
          <dgm:chMax val="1"/>
          <dgm:bulletEnabled val="1"/>
        </dgm:presLayoutVars>
      </dgm:prSet>
      <dgm:spPr/>
    </dgm:pt>
    <dgm:pt modelId="{DCA671B2-8ABC-48F4-AC31-3593E8BD645F}" type="pres">
      <dgm:prSet presAssocID="{C895DA75-A12F-41FB-B0A1-426CDADA505E}" presName="childNode" presStyleLbl="revTx" presStyleIdx="0" presStyleCnt="0">
        <dgm:presLayoutVars>
          <dgm:bulletEnabled val="1"/>
        </dgm:presLayoutVars>
      </dgm:prSet>
      <dgm:spPr/>
    </dgm:pt>
    <dgm:pt modelId="{6DEC8E44-5453-40C4-9B37-C0B733F645EC}" type="pres">
      <dgm:prSet presAssocID="{FB79139C-BB63-46DC-A519-A294C6757EC7}" presName="Name25" presStyleLbl="parChTrans1D1" presStyleIdx="1" presStyleCnt="4"/>
      <dgm:spPr/>
    </dgm:pt>
    <dgm:pt modelId="{1B82D264-089C-4FB8-B4AD-2A10E8D7E7D4}" type="pres">
      <dgm:prSet presAssocID="{78837FA1-B904-430F-BC2A-8E98EC17A956}" presName="node" presStyleCnt="0"/>
      <dgm:spPr/>
    </dgm:pt>
    <dgm:pt modelId="{9C5BC11F-5E90-457C-9279-441D0EC701B1}" type="pres">
      <dgm:prSet presAssocID="{78837FA1-B904-430F-BC2A-8E98EC17A956}" presName="parentNode" presStyleLbl="node1" presStyleIdx="2" presStyleCnt="5" custScaleX="174953" custLinFactNeighborX="70051">
        <dgm:presLayoutVars>
          <dgm:chMax val="1"/>
          <dgm:bulletEnabled val="1"/>
        </dgm:presLayoutVars>
      </dgm:prSet>
      <dgm:spPr/>
    </dgm:pt>
    <dgm:pt modelId="{C02C49E2-F414-4F45-ADC1-6A2E8BABB26A}" type="pres">
      <dgm:prSet presAssocID="{78837FA1-B904-430F-BC2A-8E98EC17A956}" presName="childNode" presStyleLbl="revTx" presStyleIdx="0" presStyleCnt="0">
        <dgm:presLayoutVars>
          <dgm:bulletEnabled val="1"/>
        </dgm:presLayoutVars>
      </dgm:prSet>
      <dgm:spPr/>
    </dgm:pt>
    <dgm:pt modelId="{981DEBF9-C800-4756-A056-C2E1265757E5}" type="pres">
      <dgm:prSet presAssocID="{CA236B3D-2670-4B56-8BC3-4988F1630774}" presName="Name25" presStyleLbl="parChTrans1D1" presStyleIdx="2" presStyleCnt="4"/>
      <dgm:spPr/>
    </dgm:pt>
    <dgm:pt modelId="{710E1C44-C108-49D4-99D5-FED9AFFE539C}" type="pres">
      <dgm:prSet presAssocID="{C1633B50-C5DD-4A23-B5A9-77F205259F6D}" presName="node" presStyleCnt="0"/>
      <dgm:spPr/>
    </dgm:pt>
    <dgm:pt modelId="{55A04D66-4CC7-494D-904C-44CEC747E2B0}" type="pres">
      <dgm:prSet presAssocID="{C1633B50-C5DD-4A23-B5A9-77F205259F6D}" presName="parentNode" presStyleLbl="node1" presStyleIdx="3" presStyleCnt="5" custScaleX="207252" custLinFactNeighborX="72970" custLinFactNeighborY="-4378">
        <dgm:presLayoutVars>
          <dgm:chMax val="1"/>
          <dgm:bulletEnabled val="1"/>
        </dgm:presLayoutVars>
      </dgm:prSet>
      <dgm:spPr/>
    </dgm:pt>
    <dgm:pt modelId="{B42B8E13-2B99-4F7B-82A4-B5136859A6B2}" type="pres">
      <dgm:prSet presAssocID="{C1633B50-C5DD-4A23-B5A9-77F205259F6D}" presName="childNode" presStyleLbl="revTx" presStyleIdx="0" presStyleCnt="0">
        <dgm:presLayoutVars>
          <dgm:bulletEnabled val="1"/>
        </dgm:presLayoutVars>
      </dgm:prSet>
      <dgm:spPr/>
    </dgm:pt>
    <dgm:pt modelId="{15C8106C-F714-4E9A-B2A0-0DA17E01D31E}" type="pres">
      <dgm:prSet presAssocID="{8EB71334-E9A2-4731-ADA2-F1971385C8B1}" presName="Name25" presStyleLbl="parChTrans1D1" presStyleIdx="3" presStyleCnt="4"/>
      <dgm:spPr/>
    </dgm:pt>
    <dgm:pt modelId="{EE54770E-B68A-42A2-BB84-11AC87DFABD1}" type="pres">
      <dgm:prSet presAssocID="{929B5612-9A44-4BEB-AD7C-AFFD310B61D3}" presName="node" presStyleCnt="0"/>
      <dgm:spPr/>
    </dgm:pt>
    <dgm:pt modelId="{366E5965-CAA7-44EF-ADB2-5310C7650D93}" type="pres">
      <dgm:prSet presAssocID="{929B5612-9A44-4BEB-AD7C-AFFD310B61D3}" presName="parentNode" presStyleLbl="node1" presStyleIdx="4" presStyleCnt="5" custScaleX="290423" custScaleY="99185">
        <dgm:presLayoutVars>
          <dgm:chMax val="1"/>
          <dgm:bulletEnabled val="1"/>
        </dgm:presLayoutVars>
      </dgm:prSet>
      <dgm:spPr/>
    </dgm:pt>
    <dgm:pt modelId="{642B31C0-4F19-4981-851B-93A11774B9EA}" type="pres">
      <dgm:prSet presAssocID="{929B5612-9A44-4BEB-AD7C-AFFD310B61D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69577C01-DC00-420F-ADC4-DDE01A48C9E6}" type="presOf" srcId="{78837FA1-B904-430F-BC2A-8E98EC17A956}" destId="{9C5BC11F-5E90-457C-9279-441D0EC701B1}" srcOrd="0" destOrd="0" presId="urn:microsoft.com/office/officeart/2005/8/layout/radial2"/>
    <dgm:cxn modelId="{6F841703-98C7-47A5-904E-E7150A064016}" srcId="{05F0859A-2CC2-4211-B52D-79E5BC6F28A8}" destId="{78837FA1-B904-430F-BC2A-8E98EC17A956}" srcOrd="1" destOrd="0" parTransId="{FB79139C-BB63-46DC-A519-A294C6757EC7}" sibTransId="{CA7DBB61-796F-428A-91F9-EB1BAB22E56D}"/>
    <dgm:cxn modelId="{213CC511-46E9-4586-9298-EE534B76DFD9}" type="presOf" srcId="{8EB71334-E9A2-4731-ADA2-F1971385C8B1}" destId="{15C8106C-F714-4E9A-B2A0-0DA17E01D31E}" srcOrd="0" destOrd="0" presId="urn:microsoft.com/office/officeart/2005/8/layout/radial2"/>
    <dgm:cxn modelId="{EE1CAA79-C1A2-428D-96BB-66995AD9BFFA}" type="presOf" srcId="{C895DA75-A12F-41FB-B0A1-426CDADA505E}" destId="{CDD73E77-C905-4196-AE7A-9BC9514E0A50}" srcOrd="0" destOrd="0" presId="urn:microsoft.com/office/officeart/2005/8/layout/radial2"/>
    <dgm:cxn modelId="{1829617B-1C7C-4C02-80B4-0BB1B66CCB9D}" srcId="{05F0859A-2CC2-4211-B52D-79E5BC6F28A8}" destId="{C895DA75-A12F-41FB-B0A1-426CDADA505E}" srcOrd="0" destOrd="0" parTransId="{AF183010-6EE6-48F1-A979-D3A7E8634259}" sibTransId="{5A0410BA-7980-4A66-BD8C-0D1789D54011}"/>
    <dgm:cxn modelId="{893D9D7B-94FB-4506-AFBC-53595D51C817}" type="presOf" srcId="{CA236B3D-2670-4B56-8BC3-4988F1630774}" destId="{981DEBF9-C800-4756-A056-C2E1265757E5}" srcOrd="0" destOrd="0" presId="urn:microsoft.com/office/officeart/2005/8/layout/radial2"/>
    <dgm:cxn modelId="{B2F2C87F-D3DF-434E-B121-1517F9732CCE}" type="presOf" srcId="{929B5612-9A44-4BEB-AD7C-AFFD310B61D3}" destId="{366E5965-CAA7-44EF-ADB2-5310C7650D93}" srcOrd="0" destOrd="0" presId="urn:microsoft.com/office/officeart/2005/8/layout/radial2"/>
    <dgm:cxn modelId="{8E86FC83-8D8C-4919-83F0-DAEEDFC60BDC}" type="presOf" srcId="{AF183010-6EE6-48F1-A979-D3A7E8634259}" destId="{5D268B30-090E-4CBE-ACCB-6CA6817D67BA}" srcOrd="0" destOrd="0" presId="urn:microsoft.com/office/officeart/2005/8/layout/radial2"/>
    <dgm:cxn modelId="{1C2F4785-D482-495B-BDF2-79EBBA17D4F6}" type="presOf" srcId="{C1633B50-C5DD-4A23-B5A9-77F205259F6D}" destId="{55A04D66-4CC7-494D-904C-44CEC747E2B0}" srcOrd="0" destOrd="0" presId="urn:microsoft.com/office/officeart/2005/8/layout/radial2"/>
    <dgm:cxn modelId="{49388FDE-1423-40FE-822E-B41B2356DCDB}" type="presOf" srcId="{FB79139C-BB63-46DC-A519-A294C6757EC7}" destId="{6DEC8E44-5453-40C4-9B37-C0B733F645EC}" srcOrd="0" destOrd="0" presId="urn:microsoft.com/office/officeart/2005/8/layout/radial2"/>
    <dgm:cxn modelId="{85A3B9E0-2BE0-4A63-919F-10703C1ECEA6}" srcId="{05F0859A-2CC2-4211-B52D-79E5BC6F28A8}" destId="{C1633B50-C5DD-4A23-B5A9-77F205259F6D}" srcOrd="2" destOrd="0" parTransId="{CA236B3D-2670-4B56-8BC3-4988F1630774}" sibTransId="{2A87126C-7F31-45C4-BAEF-568BB03D1FDF}"/>
    <dgm:cxn modelId="{7952F2E6-7FD7-4703-9432-72E93AF71E3E}" srcId="{05F0859A-2CC2-4211-B52D-79E5BC6F28A8}" destId="{929B5612-9A44-4BEB-AD7C-AFFD310B61D3}" srcOrd="3" destOrd="0" parTransId="{8EB71334-E9A2-4731-ADA2-F1971385C8B1}" sibTransId="{3698AECB-65F6-42CF-B4B2-2F45961255B9}"/>
    <dgm:cxn modelId="{206E82F1-58DF-4255-B249-42D538F88743}" type="presOf" srcId="{05F0859A-2CC2-4211-B52D-79E5BC6F28A8}" destId="{E31F4477-0BBB-4801-9DD5-2EF2590B2AF1}" srcOrd="0" destOrd="0" presId="urn:microsoft.com/office/officeart/2005/8/layout/radial2"/>
    <dgm:cxn modelId="{5C3FDE92-10F5-48A3-86AE-093896C4C990}" type="presParOf" srcId="{E31F4477-0BBB-4801-9DD5-2EF2590B2AF1}" destId="{64DF15E1-C948-4DBC-AD1E-D6BC5AFF3CD4}" srcOrd="0" destOrd="0" presId="urn:microsoft.com/office/officeart/2005/8/layout/radial2"/>
    <dgm:cxn modelId="{336A5527-DE4D-4813-9F65-52BDAFAABF5C}" type="presParOf" srcId="{64DF15E1-C948-4DBC-AD1E-D6BC5AFF3CD4}" destId="{F34D523B-C4B0-43C5-81F7-7A1D0602B9FD}" srcOrd="0" destOrd="0" presId="urn:microsoft.com/office/officeart/2005/8/layout/radial2"/>
    <dgm:cxn modelId="{C070E917-52EC-40FC-AAEC-7E0D89DB03CB}" type="presParOf" srcId="{F34D523B-C4B0-43C5-81F7-7A1D0602B9FD}" destId="{7914B07F-8F61-47D5-8593-7EBD5E9F4545}" srcOrd="0" destOrd="0" presId="urn:microsoft.com/office/officeart/2005/8/layout/radial2"/>
    <dgm:cxn modelId="{E03B4A12-124B-4F4D-8355-7DBAA03CC88A}" type="presParOf" srcId="{F34D523B-C4B0-43C5-81F7-7A1D0602B9FD}" destId="{EBB50A84-C640-45E0-B13E-538747293F5C}" srcOrd="1" destOrd="0" presId="urn:microsoft.com/office/officeart/2005/8/layout/radial2"/>
    <dgm:cxn modelId="{94A84F0D-C8ED-40D0-87C1-72CE2669993E}" type="presParOf" srcId="{64DF15E1-C948-4DBC-AD1E-D6BC5AFF3CD4}" destId="{5D268B30-090E-4CBE-ACCB-6CA6817D67BA}" srcOrd="1" destOrd="0" presId="urn:microsoft.com/office/officeart/2005/8/layout/radial2"/>
    <dgm:cxn modelId="{41BCA6BF-7778-4B61-A0AB-CBC6C4CB6DD7}" type="presParOf" srcId="{64DF15E1-C948-4DBC-AD1E-D6BC5AFF3CD4}" destId="{9C2890D8-9E2D-40C8-AC96-F18EA9731FA2}" srcOrd="2" destOrd="0" presId="urn:microsoft.com/office/officeart/2005/8/layout/radial2"/>
    <dgm:cxn modelId="{BEF73D50-C66A-4A86-B3BC-30CCAA8234EF}" type="presParOf" srcId="{9C2890D8-9E2D-40C8-AC96-F18EA9731FA2}" destId="{CDD73E77-C905-4196-AE7A-9BC9514E0A50}" srcOrd="0" destOrd="0" presId="urn:microsoft.com/office/officeart/2005/8/layout/radial2"/>
    <dgm:cxn modelId="{AC9CC05B-B386-45DA-8C42-AACAEF065246}" type="presParOf" srcId="{9C2890D8-9E2D-40C8-AC96-F18EA9731FA2}" destId="{DCA671B2-8ABC-48F4-AC31-3593E8BD645F}" srcOrd="1" destOrd="0" presId="urn:microsoft.com/office/officeart/2005/8/layout/radial2"/>
    <dgm:cxn modelId="{F164CD97-4477-4F5D-A4F3-DA3ED8BC71D1}" type="presParOf" srcId="{64DF15E1-C948-4DBC-AD1E-D6BC5AFF3CD4}" destId="{6DEC8E44-5453-40C4-9B37-C0B733F645EC}" srcOrd="3" destOrd="0" presId="urn:microsoft.com/office/officeart/2005/8/layout/radial2"/>
    <dgm:cxn modelId="{4EE6BCBA-2658-4031-9EF9-A2292719CA8E}" type="presParOf" srcId="{64DF15E1-C948-4DBC-AD1E-D6BC5AFF3CD4}" destId="{1B82D264-089C-4FB8-B4AD-2A10E8D7E7D4}" srcOrd="4" destOrd="0" presId="urn:microsoft.com/office/officeart/2005/8/layout/radial2"/>
    <dgm:cxn modelId="{0B3D8D9F-624A-43C2-8A19-61843DF53518}" type="presParOf" srcId="{1B82D264-089C-4FB8-B4AD-2A10E8D7E7D4}" destId="{9C5BC11F-5E90-457C-9279-441D0EC701B1}" srcOrd="0" destOrd="0" presId="urn:microsoft.com/office/officeart/2005/8/layout/radial2"/>
    <dgm:cxn modelId="{AF202056-48EB-42A4-8F69-D13CA8127DE8}" type="presParOf" srcId="{1B82D264-089C-4FB8-B4AD-2A10E8D7E7D4}" destId="{C02C49E2-F414-4F45-ADC1-6A2E8BABB26A}" srcOrd="1" destOrd="0" presId="urn:microsoft.com/office/officeart/2005/8/layout/radial2"/>
    <dgm:cxn modelId="{43AF62C8-3CC7-441E-BEE6-A4E18CE4972C}" type="presParOf" srcId="{64DF15E1-C948-4DBC-AD1E-D6BC5AFF3CD4}" destId="{981DEBF9-C800-4756-A056-C2E1265757E5}" srcOrd="5" destOrd="0" presId="urn:microsoft.com/office/officeart/2005/8/layout/radial2"/>
    <dgm:cxn modelId="{19AD43EA-8927-4E4B-BAF4-12C7A075EFD8}" type="presParOf" srcId="{64DF15E1-C948-4DBC-AD1E-D6BC5AFF3CD4}" destId="{710E1C44-C108-49D4-99D5-FED9AFFE539C}" srcOrd="6" destOrd="0" presId="urn:microsoft.com/office/officeart/2005/8/layout/radial2"/>
    <dgm:cxn modelId="{664E55F4-CF51-469D-B8C1-560399B6D835}" type="presParOf" srcId="{710E1C44-C108-49D4-99D5-FED9AFFE539C}" destId="{55A04D66-4CC7-494D-904C-44CEC747E2B0}" srcOrd="0" destOrd="0" presId="urn:microsoft.com/office/officeart/2005/8/layout/radial2"/>
    <dgm:cxn modelId="{2FAF7AEB-C3EA-4E82-81B8-CD1995355FB0}" type="presParOf" srcId="{710E1C44-C108-49D4-99D5-FED9AFFE539C}" destId="{B42B8E13-2B99-4F7B-82A4-B5136859A6B2}" srcOrd="1" destOrd="0" presId="urn:microsoft.com/office/officeart/2005/8/layout/radial2"/>
    <dgm:cxn modelId="{3B209606-6098-4504-8482-A541287DC873}" type="presParOf" srcId="{64DF15E1-C948-4DBC-AD1E-D6BC5AFF3CD4}" destId="{15C8106C-F714-4E9A-B2A0-0DA17E01D31E}" srcOrd="7" destOrd="0" presId="urn:microsoft.com/office/officeart/2005/8/layout/radial2"/>
    <dgm:cxn modelId="{5FB9639D-6C69-46E5-9FCB-FD55468D73C3}" type="presParOf" srcId="{64DF15E1-C948-4DBC-AD1E-D6BC5AFF3CD4}" destId="{EE54770E-B68A-42A2-BB84-11AC87DFABD1}" srcOrd="8" destOrd="0" presId="urn:microsoft.com/office/officeart/2005/8/layout/radial2"/>
    <dgm:cxn modelId="{AF7C83E4-8FE4-4CB0-9A41-09A4D840996D}" type="presParOf" srcId="{EE54770E-B68A-42A2-BB84-11AC87DFABD1}" destId="{366E5965-CAA7-44EF-ADB2-5310C7650D93}" srcOrd="0" destOrd="0" presId="urn:microsoft.com/office/officeart/2005/8/layout/radial2"/>
    <dgm:cxn modelId="{BBB16358-96E0-49E3-9079-F556C84E4DF8}" type="presParOf" srcId="{EE54770E-B68A-42A2-BB84-11AC87DFABD1}" destId="{642B31C0-4F19-4981-851B-93A11774B9E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D6662E-D38D-462F-AB42-15D12EDB23C9}" type="doc">
      <dgm:prSet loTypeId="urn:microsoft.com/office/officeart/2005/8/layout/vList2" loCatId="list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D2CBE1A-E913-4680-ACCB-3FA030DF78BF}">
      <dgm:prSet phldrT="[Text]" phldr="0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Processes: Automated deployment pipeline </a:t>
          </a:r>
          <a:endParaRPr lang="en-US">
            <a:solidFill>
              <a:srgbClr val="C00000"/>
            </a:solidFill>
            <a:latin typeface="Arial"/>
            <a:cs typeface="Arial"/>
          </a:endParaRPr>
        </a:p>
      </dgm:t>
    </dgm:pt>
    <dgm:pt modelId="{B779D826-2D6C-4D6D-BCB6-4AAC68235590}" type="parTrans" cxnId="{B2AEC751-2E57-43AE-8AA0-2116C0CD27F0}">
      <dgm:prSet/>
      <dgm:spPr/>
      <dgm:t>
        <a:bodyPr/>
        <a:lstStyle/>
        <a:p>
          <a:endParaRPr lang="en-US"/>
        </a:p>
      </dgm:t>
    </dgm:pt>
    <dgm:pt modelId="{F689F934-1AF3-4348-8C4E-FD3238A236CC}" type="sibTrans" cxnId="{B2AEC751-2E57-43AE-8AA0-2116C0CD27F0}">
      <dgm:prSet/>
      <dgm:spPr/>
      <dgm:t>
        <a:bodyPr/>
        <a:lstStyle/>
        <a:p>
          <a:endParaRPr lang="en-US"/>
        </a:p>
      </dgm:t>
    </dgm:pt>
    <dgm:pt modelId="{56A0D336-9984-45D3-A3F2-5321FE85D529}">
      <dgm:prSet phldr="0"/>
      <dgm:spPr/>
      <dgm:t>
        <a:bodyPr/>
        <a:lstStyle/>
        <a:p>
          <a:pPr rtl="0"/>
          <a:r>
            <a:rPr lang="en-US" dirty="0">
              <a:latin typeface="Arial"/>
              <a:cs typeface="Arial"/>
            </a:rPr>
            <a:t>Culture: Set of principles and practices for efficient communication and collaboration</a:t>
          </a:r>
        </a:p>
      </dgm:t>
    </dgm:pt>
    <dgm:pt modelId="{A764ACCA-0E3F-4B67-80CC-64ED4BB556D7}" type="parTrans" cxnId="{F2E00166-8D99-49B5-B628-6B410ECE8C87}">
      <dgm:prSet/>
      <dgm:spPr/>
      <dgm:t>
        <a:bodyPr/>
        <a:lstStyle/>
        <a:p>
          <a:endParaRPr lang="en-GB"/>
        </a:p>
      </dgm:t>
    </dgm:pt>
    <dgm:pt modelId="{52D9835B-EFE9-4419-8B73-5C470996CCD2}" type="sibTrans" cxnId="{F2E00166-8D99-49B5-B628-6B410ECE8C87}">
      <dgm:prSet/>
      <dgm:spPr/>
      <dgm:t>
        <a:bodyPr/>
        <a:lstStyle/>
        <a:p>
          <a:endParaRPr lang="en-GB"/>
        </a:p>
      </dgm:t>
    </dgm:pt>
    <dgm:pt modelId="{068C7244-3E8B-4CE2-82AC-F4F3FC689B67}">
      <dgm:prSet phldr="0"/>
      <dgm:spPr/>
      <dgm:t>
        <a:bodyPr/>
        <a:lstStyle/>
        <a:p>
          <a:r>
            <a:rPr lang="en-US" dirty="0">
              <a:latin typeface="Arial"/>
              <a:cs typeface="Arial"/>
            </a:rPr>
            <a:t>People: </a:t>
          </a:r>
          <a:r>
            <a:rPr lang="en-US" dirty="0"/>
            <a:t>knowledge  and  skills, multidisciplinary  team work</a:t>
          </a:r>
        </a:p>
      </dgm:t>
    </dgm:pt>
    <dgm:pt modelId="{D6382397-4212-4434-9495-2E33BD35AFFC}" type="parTrans" cxnId="{0E26238B-BCDB-4C3F-876A-2592261A2DF0}">
      <dgm:prSet/>
      <dgm:spPr/>
      <dgm:t>
        <a:bodyPr/>
        <a:lstStyle/>
        <a:p>
          <a:endParaRPr lang="en-GB"/>
        </a:p>
      </dgm:t>
    </dgm:pt>
    <dgm:pt modelId="{C57C5371-FB4E-4B68-96D2-61546AEB7F3B}" type="sibTrans" cxnId="{0E26238B-BCDB-4C3F-876A-2592261A2DF0}">
      <dgm:prSet/>
      <dgm:spPr/>
      <dgm:t>
        <a:bodyPr/>
        <a:lstStyle/>
        <a:p>
          <a:endParaRPr lang="en-GB"/>
        </a:p>
      </dgm:t>
    </dgm:pt>
    <dgm:pt modelId="{9D1F30A9-EA8B-4E3A-9BB1-C5EAF714525F}">
      <dgm:prSet phldr="0"/>
      <dgm:spPr/>
      <dgm:t>
        <a:bodyPr/>
        <a:lstStyle/>
        <a:p>
          <a:pPr rtl="0"/>
          <a:r>
            <a:rPr lang="en-US" dirty="0"/>
            <a:t>Practice and infrastructure, difficulties  in integrating  manual  security  practices </a:t>
          </a:r>
        </a:p>
      </dgm:t>
    </dgm:pt>
    <dgm:pt modelId="{5EFBD5E7-50BD-4B8C-B862-F1B57085E191}" type="parTrans" cxnId="{64FA96B1-F0DD-4C78-8123-27CE3D4DFF92}">
      <dgm:prSet/>
      <dgm:spPr/>
      <dgm:t>
        <a:bodyPr/>
        <a:lstStyle/>
        <a:p>
          <a:endParaRPr lang="en-GB"/>
        </a:p>
      </dgm:t>
    </dgm:pt>
    <dgm:pt modelId="{CBF35AD8-821F-456A-BFDF-F58F5B19419E}" type="sibTrans" cxnId="{64FA96B1-F0DD-4C78-8123-27CE3D4DFF92}">
      <dgm:prSet/>
      <dgm:spPr/>
      <dgm:t>
        <a:bodyPr/>
        <a:lstStyle/>
        <a:p>
          <a:endParaRPr lang="en-GB"/>
        </a:p>
      </dgm:t>
    </dgm:pt>
    <dgm:pt modelId="{2F9BA1EB-2F8A-4600-8950-DD2C8E626B13}">
      <dgm:prSet phldr="0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technologies: supporting tool chain</a:t>
          </a:r>
        </a:p>
      </dgm:t>
    </dgm:pt>
    <dgm:pt modelId="{7202B996-4B4E-4F9C-AD73-EB4AB08202F7}" type="parTrans" cxnId="{323F24B9-732D-402C-8826-766E77EE8EC5}">
      <dgm:prSet/>
      <dgm:spPr/>
      <dgm:t>
        <a:bodyPr/>
        <a:lstStyle/>
        <a:p>
          <a:endParaRPr lang="en-GB"/>
        </a:p>
      </dgm:t>
    </dgm:pt>
    <dgm:pt modelId="{D2288840-88ED-4443-B7CF-E7857028B975}" type="sibTrans" cxnId="{323F24B9-732D-402C-8826-766E77EE8EC5}">
      <dgm:prSet/>
      <dgm:spPr/>
      <dgm:t>
        <a:bodyPr/>
        <a:lstStyle/>
        <a:p>
          <a:endParaRPr lang="en-GB"/>
        </a:p>
      </dgm:t>
    </dgm:pt>
    <dgm:pt modelId="{2C78934B-BC29-40C3-B06F-F80C6FD3AFFF}">
      <dgm:prSet phldr="0"/>
      <dgm:spPr/>
      <dgm:t>
        <a:bodyPr/>
        <a:lstStyle/>
        <a:p>
          <a:pPr rtl="0"/>
          <a:r>
            <a:rPr lang="en-US" dirty="0">
              <a:latin typeface="Arial"/>
              <a:cs typeface="Arial"/>
            </a:rPr>
            <a:t>tool, v</a:t>
          </a:r>
          <a:r>
            <a:rPr lang="en-US" dirty="0"/>
            <a:t>ulnerabilities</a:t>
          </a:r>
          <a:endParaRPr lang="en-US" dirty="0">
            <a:latin typeface="Arial"/>
            <a:cs typeface="Arial"/>
          </a:endParaRPr>
        </a:p>
      </dgm:t>
    </dgm:pt>
    <dgm:pt modelId="{B095338D-2E53-4EC4-A916-C2A20766DF52}" type="parTrans" cxnId="{ACAFBC2D-0343-40C9-BB0D-6419F2B37299}">
      <dgm:prSet/>
      <dgm:spPr/>
      <dgm:t>
        <a:bodyPr/>
        <a:lstStyle/>
        <a:p>
          <a:endParaRPr lang="en-GB"/>
        </a:p>
      </dgm:t>
    </dgm:pt>
    <dgm:pt modelId="{827822B0-3BC1-42C0-B13D-8B47E4E503F3}" type="sibTrans" cxnId="{ACAFBC2D-0343-40C9-BB0D-6419F2B37299}">
      <dgm:prSet/>
      <dgm:spPr/>
      <dgm:t>
        <a:bodyPr/>
        <a:lstStyle/>
        <a:p>
          <a:endParaRPr lang="en-GB"/>
        </a:p>
      </dgm:t>
    </dgm:pt>
    <dgm:pt modelId="{67C33414-50F5-4508-8317-D16ACC6F6FAC}" type="pres">
      <dgm:prSet presAssocID="{9FD6662E-D38D-462F-AB42-15D12EDB23C9}" presName="linear" presStyleCnt="0">
        <dgm:presLayoutVars>
          <dgm:animLvl val="lvl"/>
          <dgm:resizeHandles val="exact"/>
        </dgm:presLayoutVars>
      </dgm:prSet>
      <dgm:spPr/>
    </dgm:pt>
    <dgm:pt modelId="{075BF7B1-C042-424F-BDC5-2D99A2C52D1D}" type="pres">
      <dgm:prSet presAssocID="{56A0D336-9984-45D3-A3F2-5321FE85D5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837DC3-E22B-4F4C-BF78-2BB62C2DC12A}" type="pres">
      <dgm:prSet presAssocID="{56A0D336-9984-45D3-A3F2-5321FE85D529}" presName="childText" presStyleLbl="revTx" presStyleIdx="0" presStyleCnt="3">
        <dgm:presLayoutVars>
          <dgm:bulletEnabled val="1"/>
        </dgm:presLayoutVars>
      </dgm:prSet>
      <dgm:spPr/>
    </dgm:pt>
    <dgm:pt modelId="{B280764E-A64C-4C2A-8BF8-F98BA8308613}" type="pres">
      <dgm:prSet presAssocID="{5D2CBE1A-E913-4680-ACCB-3FA030DF78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6CCFB94-2E54-4CC1-942D-21798081742C}" type="pres">
      <dgm:prSet presAssocID="{5D2CBE1A-E913-4680-ACCB-3FA030DF78BF}" presName="childText" presStyleLbl="revTx" presStyleIdx="1" presStyleCnt="3">
        <dgm:presLayoutVars>
          <dgm:bulletEnabled val="1"/>
        </dgm:presLayoutVars>
      </dgm:prSet>
      <dgm:spPr/>
    </dgm:pt>
    <dgm:pt modelId="{3D36DCC8-7E0E-4703-B128-651A706CEC1B}" type="pres">
      <dgm:prSet presAssocID="{2F9BA1EB-2F8A-4600-8950-DD2C8E626B1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69E150-8E68-4401-A8F4-DDAC3216BC92}" type="pres">
      <dgm:prSet presAssocID="{2F9BA1EB-2F8A-4600-8950-DD2C8E626B1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7316F03-8E06-4C86-BA76-F7F56A71477D}" type="presOf" srcId="{9D1F30A9-EA8B-4E3A-9BB1-C5EAF714525F}" destId="{D6CCFB94-2E54-4CC1-942D-21798081742C}" srcOrd="0" destOrd="0" presId="urn:microsoft.com/office/officeart/2005/8/layout/vList2"/>
    <dgm:cxn modelId="{ACAFBC2D-0343-40C9-BB0D-6419F2B37299}" srcId="{2F9BA1EB-2F8A-4600-8950-DD2C8E626B13}" destId="{2C78934B-BC29-40C3-B06F-F80C6FD3AFFF}" srcOrd="0" destOrd="0" parTransId="{B095338D-2E53-4EC4-A916-C2A20766DF52}" sibTransId="{827822B0-3BC1-42C0-B13D-8B47E4E503F3}"/>
    <dgm:cxn modelId="{A3671F48-04E2-4897-9C44-88E30174D264}" type="presOf" srcId="{56A0D336-9984-45D3-A3F2-5321FE85D529}" destId="{075BF7B1-C042-424F-BDC5-2D99A2C52D1D}" srcOrd="0" destOrd="0" presId="urn:microsoft.com/office/officeart/2005/8/layout/vList2"/>
    <dgm:cxn modelId="{B2AEC751-2E57-43AE-8AA0-2116C0CD27F0}" srcId="{9FD6662E-D38D-462F-AB42-15D12EDB23C9}" destId="{5D2CBE1A-E913-4680-ACCB-3FA030DF78BF}" srcOrd="1" destOrd="0" parTransId="{B779D826-2D6C-4D6D-BCB6-4AAC68235590}" sibTransId="{F689F934-1AF3-4348-8C4E-FD3238A236CC}"/>
    <dgm:cxn modelId="{BAA8E552-E5CB-49C7-BD24-A70D5A460081}" type="presOf" srcId="{9FD6662E-D38D-462F-AB42-15D12EDB23C9}" destId="{67C33414-50F5-4508-8317-D16ACC6F6FAC}" srcOrd="0" destOrd="0" presId="urn:microsoft.com/office/officeart/2005/8/layout/vList2"/>
    <dgm:cxn modelId="{F2E00166-8D99-49B5-B628-6B410ECE8C87}" srcId="{9FD6662E-D38D-462F-AB42-15D12EDB23C9}" destId="{56A0D336-9984-45D3-A3F2-5321FE85D529}" srcOrd="0" destOrd="0" parTransId="{A764ACCA-0E3F-4B67-80CC-64ED4BB556D7}" sibTransId="{52D9835B-EFE9-4419-8B73-5C470996CCD2}"/>
    <dgm:cxn modelId="{0E26238B-BCDB-4C3F-876A-2592261A2DF0}" srcId="{56A0D336-9984-45D3-A3F2-5321FE85D529}" destId="{068C7244-3E8B-4CE2-82AC-F4F3FC689B67}" srcOrd="0" destOrd="0" parTransId="{D6382397-4212-4434-9495-2E33BD35AFFC}" sibTransId="{C57C5371-FB4E-4B68-96D2-61546AEB7F3B}"/>
    <dgm:cxn modelId="{B3F95E8C-A823-4213-BDED-546EAA466886}" type="presOf" srcId="{5D2CBE1A-E913-4680-ACCB-3FA030DF78BF}" destId="{B280764E-A64C-4C2A-8BF8-F98BA8308613}" srcOrd="0" destOrd="0" presId="urn:microsoft.com/office/officeart/2005/8/layout/vList2"/>
    <dgm:cxn modelId="{AE7C4492-87A8-476F-9536-9BA4D72B64D5}" type="presOf" srcId="{2F9BA1EB-2F8A-4600-8950-DD2C8E626B13}" destId="{3D36DCC8-7E0E-4703-B128-651A706CEC1B}" srcOrd="0" destOrd="0" presId="urn:microsoft.com/office/officeart/2005/8/layout/vList2"/>
    <dgm:cxn modelId="{ABCF6CA0-5D63-46D4-AFB7-07DDC272B002}" type="presOf" srcId="{2C78934B-BC29-40C3-B06F-F80C6FD3AFFF}" destId="{BD69E150-8E68-4401-A8F4-DDAC3216BC92}" srcOrd="0" destOrd="0" presId="urn:microsoft.com/office/officeart/2005/8/layout/vList2"/>
    <dgm:cxn modelId="{64FA96B1-F0DD-4C78-8123-27CE3D4DFF92}" srcId="{5D2CBE1A-E913-4680-ACCB-3FA030DF78BF}" destId="{9D1F30A9-EA8B-4E3A-9BB1-C5EAF714525F}" srcOrd="0" destOrd="0" parTransId="{5EFBD5E7-50BD-4B8C-B862-F1B57085E191}" sibTransId="{CBF35AD8-821F-456A-BFDF-F58F5B19419E}"/>
    <dgm:cxn modelId="{20D4FDB6-CB9C-45DD-97C2-DB90955923D4}" type="presOf" srcId="{068C7244-3E8B-4CE2-82AC-F4F3FC689B67}" destId="{09837DC3-E22B-4F4C-BF78-2BB62C2DC12A}" srcOrd="0" destOrd="0" presId="urn:microsoft.com/office/officeart/2005/8/layout/vList2"/>
    <dgm:cxn modelId="{323F24B9-732D-402C-8826-766E77EE8EC5}" srcId="{9FD6662E-D38D-462F-AB42-15D12EDB23C9}" destId="{2F9BA1EB-2F8A-4600-8950-DD2C8E626B13}" srcOrd="2" destOrd="0" parTransId="{7202B996-4B4E-4F9C-AD73-EB4AB08202F7}" sibTransId="{D2288840-88ED-4443-B7CF-E7857028B975}"/>
    <dgm:cxn modelId="{28B4CAC5-9234-4FB6-870B-5E87347CD589}" type="presParOf" srcId="{67C33414-50F5-4508-8317-D16ACC6F6FAC}" destId="{075BF7B1-C042-424F-BDC5-2D99A2C52D1D}" srcOrd="0" destOrd="0" presId="urn:microsoft.com/office/officeart/2005/8/layout/vList2"/>
    <dgm:cxn modelId="{9CCA7789-0582-415B-B34B-4BA35A458F76}" type="presParOf" srcId="{67C33414-50F5-4508-8317-D16ACC6F6FAC}" destId="{09837DC3-E22B-4F4C-BF78-2BB62C2DC12A}" srcOrd="1" destOrd="0" presId="urn:microsoft.com/office/officeart/2005/8/layout/vList2"/>
    <dgm:cxn modelId="{8C7C8EEF-3F71-47ED-A2DA-DB4322BB41F7}" type="presParOf" srcId="{67C33414-50F5-4508-8317-D16ACC6F6FAC}" destId="{B280764E-A64C-4C2A-8BF8-F98BA8308613}" srcOrd="2" destOrd="0" presId="urn:microsoft.com/office/officeart/2005/8/layout/vList2"/>
    <dgm:cxn modelId="{5568BC24-ECD2-46B2-BD5C-5BA6D575473C}" type="presParOf" srcId="{67C33414-50F5-4508-8317-D16ACC6F6FAC}" destId="{D6CCFB94-2E54-4CC1-942D-21798081742C}" srcOrd="3" destOrd="0" presId="urn:microsoft.com/office/officeart/2005/8/layout/vList2"/>
    <dgm:cxn modelId="{6CB0B80D-0565-4CEC-9300-70CFC553D332}" type="presParOf" srcId="{67C33414-50F5-4508-8317-D16ACC6F6FAC}" destId="{3D36DCC8-7E0E-4703-B128-651A706CEC1B}" srcOrd="4" destOrd="0" presId="urn:microsoft.com/office/officeart/2005/8/layout/vList2"/>
    <dgm:cxn modelId="{6344FD1C-D339-4D4B-A804-CBDD821DEE3E}" type="presParOf" srcId="{67C33414-50F5-4508-8317-D16ACC6F6FAC}" destId="{BD69E150-8E68-4401-A8F4-DDAC3216BC9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E47AD8-5DE5-46E2-BF12-9876563E01A3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DDB05E-846E-44F9-9EC4-0EA455CFF7E1}">
      <dgm:prSet phldr="0" custT="1"/>
      <dgm:spPr/>
      <dgm:t>
        <a:bodyPr/>
        <a:lstStyle/>
        <a:p>
          <a:pPr algn="l" rtl="0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highly encouraged tools - heavily rely on tools  </a:t>
          </a:r>
          <a:endParaRPr lang="en-US" sz="1800" dirty="0">
            <a:solidFill>
              <a:schemeClr val="tx1"/>
            </a:solidFill>
          </a:endParaRPr>
        </a:p>
      </dgm:t>
    </dgm:pt>
    <dgm:pt modelId="{0B8B4C10-6D79-4E1A-A0BE-B98974578696}" type="parTrans" cxnId="{F72A35E7-9C63-4885-A7B7-C843A15B05A1}">
      <dgm:prSet/>
      <dgm:spPr/>
      <dgm:t>
        <a:bodyPr/>
        <a:lstStyle/>
        <a:p>
          <a:endParaRPr lang="en-GB"/>
        </a:p>
      </dgm:t>
    </dgm:pt>
    <dgm:pt modelId="{08A87627-2C07-4962-9BA9-B90C010906B0}" type="sibTrans" cxnId="{F72A35E7-9C63-4885-A7B7-C843A15B05A1}">
      <dgm:prSet/>
      <dgm:spPr/>
      <dgm:t>
        <a:bodyPr/>
        <a:lstStyle/>
        <a:p>
          <a:endParaRPr lang="en-GB"/>
        </a:p>
      </dgm:t>
    </dgm:pt>
    <dgm:pt modelId="{B01FF822-EBBE-443E-BB63-8E80B88B768E}">
      <dgm:prSet phldr="0" custT="1"/>
      <dgm:spPr/>
      <dgm:t>
        <a:bodyPr/>
        <a:lstStyle/>
        <a:p>
          <a:pPr algn="l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Variety of tool-sets between security and other teams</a:t>
          </a:r>
          <a:endParaRPr lang="en-US" sz="1800" dirty="0">
            <a:solidFill>
              <a:schemeClr val="tx1"/>
            </a:solidFill>
          </a:endParaRPr>
        </a:p>
      </dgm:t>
    </dgm:pt>
    <dgm:pt modelId="{6E4645CB-D068-4684-821E-5D7E372D9D32}" type="parTrans" cxnId="{296C0EA8-F874-49D0-9450-867DA9B427B1}">
      <dgm:prSet/>
      <dgm:spPr/>
      <dgm:t>
        <a:bodyPr/>
        <a:lstStyle/>
        <a:p>
          <a:endParaRPr lang="en-GB"/>
        </a:p>
      </dgm:t>
    </dgm:pt>
    <dgm:pt modelId="{D754860A-BEF0-4C67-9873-26F82685E1F2}" type="sibTrans" cxnId="{296C0EA8-F874-49D0-9450-867DA9B427B1}">
      <dgm:prSet/>
      <dgm:spPr/>
      <dgm:t>
        <a:bodyPr/>
        <a:lstStyle/>
        <a:p>
          <a:endParaRPr lang="en-GB"/>
        </a:p>
      </dgm:t>
    </dgm:pt>
    <dgm:pt modelId="{22582238-8217-4A9A-AD68-CC6A22E74F94}">
      <dgm:prSet phldr="0" custT="1"/>
      <dgm:spPr/>
      <dgm:t>
        <a:bodyPr/>
        <a:lstStyle/>
        <a:p>
          <a:pPr algn="l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Adverse </a:t>
          </a:r>
        </a:p>
        <a:p>
          <a:pPr algn="l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effects or conflicts by </a:t>
          </a:r>
        </a:p>
        <a:p>
          <a:pPr algn="l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changing security tools </a:t>
          </a:r>
          <a:endParaRPr lang="en-US" sz="1800" dirty="0">
            <a:solidFill>
              <a:schemeClr val="tx1"/>
            </a:solidFill>
          </a:endParaRPr>
        </a:p>
      </dgm:t>
    </dgm:pt>
    <dgm:pt modelId="{B3146303-D972-42EB-B855-BA6366B5176B}" type="parTrans" cxnId="{ED7734E5-DD09-4DAE-A757-BE8EC5FAEE4F}">
      <dgm:prSet/>
      <dgm:spPr/>
      <dgm:t>
        <a:bodyPr/>
        <a:lstStyle/>
        <a:p>
          <a:endParaRPr lang="en-GB"/>
        </a:p>
      </dgm:t>
    </dgm:pt>
    <dgm:pt modelId="{DA99E204-8DCD-48CA-B6D5-5F51AC17FACD}" type="sibTrans" cxnId="{ED7734E5-DD09-4DAE-A757-BE8EC5FAEE4F}">
      <dgm:prSet/>
      <dgm:spPr/>
      <dgm:t>
        <a:bodyPr/>
        <a:lstStyle/>
        <a:p>
          <a:endParaRPr lang="en-GB"/>
        </a:p>
      </dgm:t>
    </dgm:pt>
    <dgm:pt modelId="{912F81B9-7BED-4192-BED1-B375D12873D5}">
      <dgm:prSet phldr="0" custT="1"/>
      <dgm:spPr/>
      <dgm:t>
        <a:bodyPr/>
        <a:lstStyle/>
        <a:p>
          <a:pPr algn="l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Security</a:t>
          </a:r>
        </a:p>
        <a:p>
          <a:pPr algn="l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tools exponentially increased the duration </a:t>
          </a:r>
          <a:endParaRPr lang="en-US" sz="1800" dirty="0">
            <a:solidFill>
              <a:schemeClr val="tx1"/>
            </a:solidFill>
          </a:endParaRPr>
        </a:p>
      </dgm:t>
    </dgm:pt>
    <dgm:pt modelId="{E67EE928-CF4A-48F9-9A5B-A30BD3A48972}" type="parTrans" cxnId="{5DB53772-8957-4152-B6D6-3AB97554DAAC}">
      <dgm:prSet/>
      <dgm:spPr/>
      <dgm:t>
        <a:bodyPr/>
        <a:lstStyle/>
        <a:p>
          <a:endParaRPr lang="en-GB"/>
        </a:p>
      </dgm:t>
    </dgm:pt>
    <dgm:pt modelId="{6707E81B-29BD-41A0-9E67-148D89F5CC8B}" type="sibTrans" cxnId="{5DB53772-8957-4152-B6D6-3AB97554DAAC}">
      <dgm:prSet/>
      <dgm:spPr/>
      <dgm:t>
        <a:bodyPr/>
        <a:lstStyle/>
        <a:p>
          <a:endParaRPr lang="en-GB"/>
        </a:p>
      </dgm:t>
    </dgm:pt>
    <dgm:pt modelId="{E81F22F5-D930-43CF-B145-B44A65B8D379}">
      <dgm:prSet phldr="0" custT="1"/>
      <dgm:spPr/>
      <dgm:t>
        <a:bodyPr/>
        <a:lstStyle/>
        <a:p>
          <a:pPr algn="l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unsuitable tools have  negative effect on the security</a:t>
          </a:r>
          <a:endParaRPr lang="en-US" sz="1800" dirty="0">
            <a:solidFill>
              <a:schemeClr val="tx1"/>
            </a:solidFill>
          </a:endParaRPr>
        </a:p>
      </dgm:t>
    </dgm:pt>
    <dgm:pt modelId="{F3CBA16E-EA7C-4FAA-864E-39B315571103}" type="parTrans" cxnId="{FAC4075D-A72B-4C42-A74E-FFF0B20FD64F}">
      <dgm:prSet/>
      <dgm:spPr/>
      <dgm:t>
        <a:bodyPr/>
        <a:lstStyle/>
        <a:p>
          <a:endParaRPr lang="en-GB"/>
        </a:p>
      </dgm:t>
    </dgm:pt>
    <dgm:pt modelId="{DEC5B74B-7695-44B1-8B91-609DB25BF0BD}" type="sibTrans" cxnId="{FAC4075D-A72B-4C42-A74E-FFF0B20FD64F}">
      <dgm:prSet/>
      <dgm:spPr/>
      <dgm:t>
        <a:bodyPr/>
        <a:lstStyle/>
        <a:p>
          <a:endParaRPr lang="en-GB"/>
        </a:p>
      </dgm:t>
    </dgm:pt>
    <dgm:pt modelId="{284F37DB-0291-4DB8-8268-AFEC1ED3563D}">
      <dgm:prSet phldr="0" custT="1"/>
      <dgm:spPr/>
      <dgm:t>
        <a:bodyPr/>
        <a:lstStyle/>
        <a:p>
          <a:pPr algn="l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the lack of standards for tool selection is a security automation challenge</a:t>
          </a:r>
          <a:endParaRPr lang="en-US" sz="1800" dirty="0">
            <a:solidFill>
              <a:schemeClr val="tx1"/>
            </a:solidFill>
          </a:endParaRPr>
        </a:p>
      </dgm:t>
    </dgm:pt>
    <dgm:pt modelId="{E8E62E4D-FBE8-4FA4-A0D5-D8858EBEA401}" type="parTrans" cxnId="{D4320331-7651-4AD3-83F5-408D61612E16}">
      <dgm:prSet/>
      <dgm:spPr/>
      <dgm:t>
        <a:bodyPr/>
        <a:lstStyle/>
        <a:p>
          <a:endParaRPr lang="en-GB"/>
        </a:p>
      </dgm:t>
    </dgm:pt>
    <dgm:pt modelId="{03CD465E-7D80-4CA9-9F1F-D3FF6A9E2EA5}" type="sibTrans" cxnId="{D4320331-7651-4AD3-83F5-408D61612E16}">
      <dgm:prSet/>
      <dgm:spPr/>
      <dgm:t>
        <a:bodyPr/>
        <a:lstStyle/>
        <a:p>
          <a:endParaRPr lang="en-GB"/>
        </a:p>
      </dgm:t>
    </dgm:pt>
    <dgm:pt modelId="{CBA6EACF-3170-4E02-8521-F3A6008367F5}" type="pres">
      <dgm:prSet presAssocID="{60E47AD8-5DE5-46E2-BF12-9876563E01A3}" presName="Name0" presStyleCnt="0">
        <dgm:presLayoutVars>
          <dgm:dir/>
          <dgm:resizeHandles val="exact"/>
        </dgm:presLayoutVars>
      </dgm:prSet>
      <dgm:spPr/>
    </dgm:pt>
    <dgm:pt modelId="{BCA92AFB-C2ED-45B4-BE99-7D3BC868AD5B}" type="pres">
      <dgm:prSet presAssocID="{7ADDB05E-846E-44F9-9EC4-0EA455CFF7E1}" presName="node" presStyleLbl="node1" presStyleIdx="0" presStyleCnt="6">
        <dgm:presLayoutVars>
          <dgm:bulletEnabled val="1"/>
        </dgm:presLayoutVars>
      </dgm:prSet>
      <dgm:spPr>
        <a:solidFill>
          <a:srgbClr val="FFC000"/>
        </a:solidFill>
      </dgm:spPr>
    </dgm:pt>
    <dgm:pt modelId="{9867FC42-FC5F-43F2-B5F5-9F9938BFEC9B}" type="pres">
      <dgm:prSet presAssocID="{08A87627-2C07-4962-9BA9-B90C010906B0}" presName="sibTrans" presStyleCnt="0"/>
      <dgm:spPr/>
    </dgm:pt>
    <dgm:pt modelId="{1E653508-573C-4486-A10A-8CD4C7B7284A}" type="pres">
      <dgm:prSet presAssocID="{B01FF822-EBBE-443E-BB63-8E80B88B768E}" presName="node" presStyleLbl="node1" presStyleIdx="1" presStyleCnt="6">
        <dgm:presLayoutVars>
          <dgm:bulletEnabled val="1"/>
        </dgm:presLayoutVars>
      </dgm:prSet>
      <dgm:spPr>
        <a:solidFill>
          <a:srgbClr val="92D050"/>
        </a:solidFill>
      </dgm:spPr>
    </dgm:pt>
    <dgm:pt modelId="{973255E8-E5FE-48C9-AAAD-D9831E1005BA}" type="pres">
      <dgm:prSet presAssocID="{D754860A-BEF0-4C67-9873-26F82685E1F2}" presName="sibTrans" presStyleCnt="0"/>
      <dgm:spPr/>
    </dgm:pt>
    <dgm:pt modelId="{CCBFD5FD-A907-43FF-9011-D9C69036A455}" type="pres">
      <dgm:prSet presAssocID="{22582238-8217-4A9A-AD68-CC6A22E74F94}" presName="node" presStyleLbl="node1" presStyleIdx="2" presStyleCnt="6">
        <dgm:presLayoutVars>
          <dgm:bulletEnabled val="1"/>
        </dgm:presLayoutVars>
      </dgm:prSet>
      <dgm:spPr/>
    </dgm:pt>
    <dgm:pt modelId="{C5EAC707-448B-49C6-BA2A-67E488B19C26}" type="pres">
      <dgm:prSet presAssocID="{DA99E204-8DCD-48CA-B6D5-5F51AC17FACD}" presName="sibTrans" presStyleCnt="0"/>
      <dgm:spPr/>
    </dgm:pt>
    <dgm:pt modelId="{245C7655-A87A-4C4F-9C63-C931F162E72C}" type="pres">
      <dgm:prSet presAssocID="{912F81B9-7BED-4192-BED1-B375D12873D5}" presName="node" presStyleLbl="node1" presStyleIdx="3" presStyleCnt="6">
        <dgm:presLayoutVars>
          <dgm:bulletEnabled val="1"/>
        </dgm:presLayoutVars>
      </dgm:prSet>
      <dgm:spPr>
        <a:solidFill>
          <a:srgbClr val="00B050"/>
        </a:solidFill>
      </dgm:spPr>
    </dgm:pt>
    <dgm:pt modelId="{107E3EF7-D96F-4F0E-A7F0-F0D114408863}" type="pres">
      <dgm:prSet presAssocID="{6707E81B-29BD-41A0-9E67-148D89F5CC8B}" presName="sibTrans" presStyleCnt="0"/>
      <dgm:spPr/>
    </dgm:pt>
    <dgm:pt modelId="{63A6BE9B-1DFC-4F86-B4A4-60B731B2BD46}" type="pres">
      <dgm:prSet presAssocID="{E81F22F5-D930-43CF-B145-B44A65B8D379}" presName="node" presStyleLbl="node1" presStyleIdx="4" presStyleCnt="6">
        <dgm:presLayoutVars>
          <dgm:bulletEnabled val="1"/>
        </dgm:presLayoutVars>
      </dgm:prSet>
      <dgm:spPr>
        <a:solidFill>
          <a:srgbClr val="00B0F0"/>
        </a:solidFill>
      </dgm:spPr>
    </dgm:pt>
    <dgm:pt modelId="{3D357E1E-5B29-4ED9-8E99-DEE987EA474A}" type="pres">
      <dgm:prSet presAssocID="{DEC5B74B-7695-44B1-8B91-609DB25BF0BD}" presName="sibTrans" presStyleCnt="0"/>
      <dgm:spPr/>
    </dgm:pt>
    <dgm:pt modelId="{9235AAE4-6F7F-4C5A-9073-4F226FE76205}" type="pres">
      <dgm:prSet presAssocID="{284F37DB-0291-4DB8-8268-AFEC1ED3563D}" presName="node" presStyleLbl="node1" presStyleIdx="5" presStyleCnt="6">
        <dgm:presLayoutVars>
          <dgm:bulletEnabled val="1"/>
        </dgm:presLayoutVars>
      </dgm:prSet>
      <dgm:spPr/>
    </dgm:pt>
  </dgm:ptLst>
  <dgm:cxnLst>
    <dgm:cxn modelId="{D4320331-7651-4AD3-83F5-408D61612E16}" srcId="{60E47AD8-5DE5-46E2-BF12-9876563E01A3}" destId="{284F37DB-0291-4DB8-8268-AFEC1ED3563D}" srcOrd="5" destOrd="0" parTransId="{E8E62E4D-FBE8-4FA4-A0D5-D8858EBEA401}" sibTransId="{03CD465E-7D80-4CA9-9F1F-D3FF6A9E2EA5}"/>
    <dgm:cxn modelId="{89B98D33-D091-4563-9CB2-96EEFCF3A909}" type="presOf" srcId="{912F81B9-7BED-4192-BED1-B375D12873D5}" destId="{245C7655-A87A-4C4F-9C63-C931F162E72C}" srcOrd="0" destOrd="0" presId="urn:microsoft.com/office/officeart/2005/8/layout/hList6"/>
    <dgm:cxn modelId="{FAC4075D-A72B-4C42-A74E-FFF0B20FD64F}" srcId="{60E47AD8-5DE5-46E2-BF12-9876563E01A3}" destId="{E81F22F5-D930-43CF-B145-B44A65B8D379}" srcOrd="4" destOrd="0" parTransId="{F3CBA16E-EA7C-4FAA-864E-39B315571103}" sibTransId="{DEC5B74B-7695-44B1-8B91-609DB25BF0BD}"/>
    <dgm:cxn modelId="{5DB53772-8957-4152-B6D6-3AB97554DAAC}" srcId="{60E47AD8-5DE5-46E2-BF12-9876563E01A3}" destId="{912F81B9-7BED-4192-BED1-B375D12873D5}" srcOrd="3" destOrd="0" parTransId="{E67EE928-CF4A-48F9-9A5B-A30BD3A48972}" sibTransId="{6707E81B-29BD-41A0-9E67-148D89F5CC8B}"/>
    <dgm:cxn modelId="{8088097E-4E75-4EBD-BD56-66343C18FE29}" type="presOf" srcId="{7ADDB05E-846E-44F9-9EC4-0EA455CFF7E1}" destId="{BCA92AFB-C2ED-45B4-BE99-7D3BC868AD5B}" srcOrd="0" destOrd="0" presId="urn:microsoft.com/office/officeart/2005/8/layout/hList6"/>
    <dgm:cxn modelId="{D3B1658A-6556-4031-9E09-93557C73D641}" type="presOf" srcId="{B01FF822-EBBE-443E-BB63-8E80B88B768E}" destId="{1E653508-573C-4486-A10A-8CD4C7B7284A}" srcOrd="0" destOrd="0" presId="urn:microsoft.com/office/officeart/2005/8/layout/hList6"/>
    <dgm:cxn modelId="{689A86A4-BB7C-42B4-A4F8-26F097EAEFD1}" type="presOf" srcId="{60E47AD8-5DE5-46E2-BF12-9876563E01A3}" destId="{CBA6EACF-3170-4E02-8521-F3A6008367F5}" srcOrd="0" destOrd="0" presId="urn:microsoft.com/office/officeart/2005/8/layout/hList6"/>
    <dgm:cxn modelId="{FC386BA5-1D19-4847-9006-5B3A408F948C}" type="presOf" srcId="{284F37DB-0291-4DB8-8268-AFEC1ED3563D}" destId="{9235AAE4-6F7F-4C5A-9073-4F226FE76205}" srcOrd="0" destOrd="0" presId="urn:microsoft.com/office/officeart/2005/8/layout/hList6"/>
    <dgm:cxn modelId="{D931C5A5-B1FB-420C-98F7-77AF759F40DB}" type="presOf" srcId="{E81F22F5-D930-43CF-B145-B44A65B8D379}" destId="{63A6BE9B-1DFC-4F86-B4A4-60B731B2BD46}" srcOrd="0" destOrd="0" presId="urn:microsoft.com/office/officeart/2005/8/layout/hList6"/>
    <dgm:cxn modelId="{70413DA6-5291-4849-94AC-19821532591D}" type="presOf" srcId="{22582238-8217-4A9A-AD68-CC6A22E74F94}" destId="{CCBFD5FD-A907-43FF-9011-D9C69036A455}" srcOrd="0" destOrd="0" presId="urn:microsoft.com/office/officeart/2005/8/layout/hList6"/>
    <dgm:cxn modelId="{296C0EA8-F874-49D0-9450-867DA9B427B1}" srcId="{60E47AD8-5DE5-46E2-BF12-9876563E01A3}" destId="{B01FF822-EBBE-443E-BB63-8E80B88B768E}" srcOrd="1" destOrd="0" parTransId="{6E4645CB-D068-4684-821E-5D7E372D9D32}" sibTransId="{D754860A-BEF0-4C67-9873-26F82685E1F2}"/>
    <dgm:cxn modelId="{ED7734E5-DD09-4DAE-A757-BE8EC5FAEE4F}" srcId="{60E47AD8-5DE5-46E2-BF12-9876563E01A3}" destId="{22582238-8217-4A9A-AD68-CC6A22E74F94}" srcOrd="2" destOrd="0" parTransId="{B3146303-D972-42EB-B855-BA6366B5176B}" sibTransId="{DA99E204-8DCD-48CA-B6D5-5F51AC17FACD}"/>
    <dgm:cxn modelId="{F72A35E7-9C63-4885-A7B7-C843A15B05A1}" srcId="{60E47AD8-5DE5-46E2-BF12-9876563E01A3}" destId="{7ADDB05E-846E-44F9-9EC4-0EA455CFF7E1}" srcOrd="0" destOrd="0" parTransId="{0B8B4C10-6D79-4E1A-A0BE-B98974578696}" sibTransId="{08A87627-2C07-4962-9BA9-B90C010906B0}"/>
    <dgm:cxn modelId="{13AC73A7-063F-4E99-A02E-B11559FA6AB6}" type="presParOf" srcId="{CBA6EACF-3170-4E02-8521-F3A6008367F5}" destId="{BCA92AFB-C2ED-45B4-BE99-7D3BC868AD5B}" srcOrd="0" destOrd="0" presId="urn:microsoft.com/office/officeart/2005/8/layout/hList6"/>
    <dgm:cxn modelId="{08716203-A4CD-480C-9134-ECC5ED647CC0}" type="presParOf" srcId="{CBA6EACF-3170-4E02-8521-F3A6008367F5}" destId="{9867FC42-FC5F-43F2-B5F5-9F9938BFEC9B}" srcOrd="1" destOrd="0" presId="urn:microsoft.com/office/officeart/2005/8/layout/hList6"/>
    <dgm:cxn modelId="{1A080A8B-A290-46B9-AC26-4E7E7FD58D95}" type="presParOf" srcId="{CBA6EACF-3170-4E02-8521-F3A6008367F5}" destId="{1E653508-573C-4486-A10A-8CD4C7B7284A}" srcOrd="2" destOrd="0" presId="urn:microsoft.com/office/officeart/2005/8/layout/hList6"/>
    <dgm:cxn modelId="{DB620480-4AA5-45D1-883E-ADADB222306A}" type="presParOf" srcId="{CBA6EACF-3170-4E02-8521-F3A6008367F5}" destId="{973255E8-E5FE-48C9-AAAD-D9831E1005BA}" srcOrd="3" destOrd="0" presId="urn:microsoft.com/office/officeart/2005/8/layout/hList6"/>
    <dgm:cxn modelId="{F0DE6152-2B6D-4CBA-B337-A8151D697D9F}" type="presParOf" srcId="{CBA6EACF-3170-4E02-8521-F3A6008367F5}" destId="{CCBFD5FD-A907-43FF-9011-D9C69036A455}" srcOrd="4" destOrd="0" presId="urn:microsoft.com/office/officeart/2005/8/layout/hList6"/>
    <dgm:cxn modelId="{8B9D5E30-4EAB-4745-9B37-A1297B7235BA}" type="presParOf" srcId="{CBA6EACF-3170-4E02-8521-F3A6008367F5}" destId="{C5EAC707-448B-49C6-BA2A-67E488B19C26}" srcOrd="5" destOrd="0" presId="urn:microsoft.com/office/officeart/2005/8/layout/hList6"/>
    <dgm:cxn modelId="{CE131238-7F48-4C6D-874B-CD143EA6ECD4}" type="presParOf" srcId="{CBA6EACF-3170-4E02-8521-F3A6008367F5}" destId="{245C7655-A87A-4C4F-9C63-C931F162E72C}" srcOrd="6" destOrd="0" presId="urn:microsoft.com/office/officeart/2005/8/layout/hList6"/>
    <dgm:cxn modelId="{84535892-F915-428A-BF3E-32064493D662}" type="presParOf" srcId="{CBA6EACF-3170-4E02-8521-F3A6008367F5}" destId="{107E3EF7-D96F-4F0E-A7F0-F0D114408863}" srcOrd="7" destOrd="0" presId="urn:microsoft.com/office/officeart/2005/8/layout/hList6"/>
    <dgm:cxn modelId="{D04AE637-5E1E-42DF-98B1-4B8A90FBE62F}" type="presParOf" srcId="{CBA6EACF-3170-4E02-8521-F3A6008367F5}" destId="{63A6BE9B-1DFC-4F86-B4A4-60B731B2BD46}" srcOrd="8" destOrd="0" presId="urn:microsoft.com/office/officeart/2005/8/layout/hList6"/>
    <dgm:cxn modelId="{54FE9D1B-BFEB-4912-8A49-EC2CD88B178D}" type="presParOf" srcId="{CBA6EACF-3170-4E02-8521-F3A6008367F5}" destId="{3D357E1E-5B29-4ED9-8E99-DEE987EA474A}" srcOrd="9" destOrd="0" presId="urn:microsoft.com/office/officeart/2005/8/layout/hList6"/>
    <dgm:cxn modelId="{625342A7-52A4-4E03-BF31-2C518FE37A29}" type="presParOf" srcId="{CBA6EACF-3170-4E02-8521-F3A6008367F5}" destId="{9235AAE4-6F7F-4C5A-9073-4F226FE76205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3C48EB-693C-4487-949B-5426D7D5FFAF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40EB52-2DAA-491F-9C29-E22157F41EFB}">
      <dgm:prSet phldr="0" custT="1"/>
      <dgm:spPr/>
      <dgm:t>
        <a:bodyPr/>
        <a:lstStyle/>
        <a:p>
          <a:pPr algn="l" rtl="0"/>
          <a:r>
            <a:rPr lang="en-US" sz="1400" dirty="0">
              <a:solidFill>
                <a:schemeClr val="tx1"/>
              </a:solidFill>
            </a:rPr>
            <a:t>Ch4: Limitations of static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 and dynamic</a:t>
          </a:r>
          <a:r>
            <a:rPr lang="en-US" sz="1400" dirty="0">
              <a:solidFill>
                <a:schemeClr val="tx1"/>
              </a:solidFill>
            </a:rPr>
            <a:t> analysis tools</a:t>
          </a:r>
          <a:endParaRPr lang="en-US" sz="1400" dirty="0">
            <a:solidFill>
              <a:schemeClr val="tx1"/>
            </a:solidFill>
            <a:latin typeface="Arial"/>
            <a:cs typeface="Arial"/>
          </a:endParaRPr>
        </a:p>
      </dgm:t>
    </dgm:pt>
    <dgm:pt modelId="{A1358989-6766-485B-BC76-659CA24CCFFD}" type="parTrans" cxnId="{2552FFEB-39A4-4F11-A069-D32DA790B150}">
      <dgm:prSet/>
      <dgm:spPr/>
      <dgm:t>
        <a:bodyPr/>
        <a:lstStyle/>
        <a:p>
          <a:endParaRPr lang="en-GB"/>
        </a:p>
      </dgm:t>
    </dgm:pt>
    <dgm:pt modelId="{58C21BE2-D8A8-4CE8-A73A-2FABDBD5551B}" type="sibTrans" cxnId="{2552FFEB-39A4-4F11-A069-D32DA790B150}">
      <dgm:prSet/>
      <dgm:spPr/>
      <dgm:t>
        <a:bodyPr/>
        <a:lstStyle/>
        <a:p>
          <a:endParaRPr lang="en-GB"/>
        </a:p>
      </dgm:t>
    </dgm:pt>
    <dgm:pt modelId="{EA9C3E10-2610-4A3E-93BB-68FBF6CDC9AA}">
      <dgm:prSet phldr="0" custT="1"/>
      <dgm:spPr/>
      <dgm:t>
        <a:bodyPr/>
        <a:lstStyle/>
        <a:p>
          <a:pPr algn="l" rtl="0"/>
          <a:r>
            <a:rPr lang="en-US" sz="1400" dirty="0">
              <a:solidFill>
                <a:schemeClr val="tx1"/>
              </a:solidFill>
            </a:rPr>
            <a:t>manual  and 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time-consuming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setting</a:t>
          </a:r>
        </a:p>
      </dgm:t>
    </dgm:pt>
    <dgm:pt modelId="{51D79559-D56D-4B9A-A5A4-F0D83A29EA0D}" type="parTrans" cxnId="{75A186CE-7897-47A5-BAB0-ACE8D018F70B}">
      <dgm:prSet/>
      <dgm:spPr/>
      <dgm:t>
        <a:bodyPr/>
        <a:lstStyle/>
        <a:p>
          <a:endParaRPr lang="en-GB"/>
        </a:p>
      </dgm:t>
    </dgm:pt>
    <dgm:pt modelId="{2BEEA278-ACA3-4328-9189-17F4439A4C9D}" type="sibTrans" cxnId="{75A186CE-7897-47A5-BAB0-ACE8D018F70B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137CE850-DA95-47D9-B87F-65EEC62170C7}">
      <dgm:prSet phldr="0" custT="1"/>
      <dgm:spPr/>
      <dgm:t>
        <a:bodyPr/>
        <a:lstStyle/>
        <a:p>
          <a:pPr algn="l" rtl="0"/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Assessment of false alarms</a:t>
          </a:r>
        </a:p>
      </dgm:t>
    </dgm:pt>
    <dgm:pt modelId="{56015651-59D7-4A1E-BE11-AC5DC4F7F8C7}" type="parTrans" cxnId="{C10E7D1D-53F3-4BA1-B1DB-B2465090FFB9}">
      <dgm:prSet/>
      <dgm:spPr/>
      <dgm:t>
        <a:bodyPr/>
        <a:lstStyle/>
        <a:p>
          <a:endParaRPr lang="en-GB"/>
        </a:p>
      </dgm:t>
    </dgm:pt>
    <dgm:pt modelId="{0E748D73-54C0-415F-883F-7AC4365052B0}" type="sibTrans" cxnId="{C10E7D1D-53F3-4BA1-B1DB-B2465090FFB9}">
      <dgm:prSet/>
      <dgm:spPr/>
      <dgm:t>
        <a:bodyPr/>
        <a:lstStyle/>
        <a:p>
          <a:endParaRPr lang="en-GB"/>
        </a:p>
      </dgm:t>
    </dgm:pt>
    <dgm:pt modelId="{A6CD213C-6F8C-4193-8ABD-D7ACD601F896}">
      <dgm:prSet phldr="0" custT="1"/>
      <dgm:spPr/>
      <dgm:t>
        <a:bodyPr/>
        <a:lstStyle/>
        <a:p>
          <a:pPr algn="l" rtl="0"/>
          <a:r>
            <a:rPr lang="en-US" sz="1400" dirty="0">
              <a:solidFill>
                <a:schemeClr val="tx1"/>
              </a:solidFill>
            </a:rPr>
            <a:t>Ch6: vulnerabilities 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of the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container ecosystem</a:t>
          </a:r>
        </a:p>
      </dgm:t>
    </dgm:pt>
    <dgm:pt modelId="{4FD84C36-9867-4B1E-A6B9-6269FDFF0791}" type="parTrans" cxnId="{527AED8F-1CC1-4B4E-958C-D45C67BBB732}">
      <dgm:prSet/>
      <dgm:spPr/>
      <dgm:t>
        <a:bodyPr/>
        <a:lstStyle/>
        <a:p>
          <a:endParaRPr lang="en-GB"/>
        </a:p>
      </dgm:t>
    </dgm:pt>
    <dgm:pt modelId="{00732320-4696-437F-8118-36FE08A0C2EC}" type="sibTrans" cxnId="{527AED8F-1CC1-4B4E-958C-D45C67BBB732}">
      <dgm:prSet/>
      <dgm:spPr/>
      <dgm:t>
        <a:bodyPr/>
        <a:lstStyle/>
        <a:p>
          <a:endParaRPr lang="en-GB"/>
        </a:p>
      </dgm:t>
    </dgm:pt>
    <dgm:pt modelId="{2298FEBA-BEAE-4AAE-99DB-BDC27C3409A1}">
      <dgm:prSet phldr="0" custT="1"/>
      <dgm:spPr/>
      <dgm:t>
        <a:bodyPr/>
        <a:lstStyle/>
        <a:p>
          <a:pPr algn="l" rtl="0"/>
          <a:r>
            <a:rPr lang="en-US" sz="1400" dirty="0">
              <a:solidFill>
                <a:schemeClr val="tx1"/>
              </a:solidFill>
            </a:rPr>
            <a:t>a large range of reusable artifacts e.g. container images</a:t>
          </a:r>
          <a:endParaRPr lang="en-US" sz="1400" dirty="0">
            <a:solidFill>
              <a:schemeClr val="tx1"/>
            </a:solidFill>
            <a:latin typeface="Arial"/>
            <a:cs typeface="Arial"/>
          </a:endParaRPr>
        </a:p>
      </dgm:t>
    </dgm:pt>
    <dgm:pt modelId="{C0586BD0-67B9-4608-9A3B-00E7B8D4374B}" type="parTrans" cxnId="{408EEE1C-AB30-49C1-B496-310E7589E35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A8E5F0AB-7887-4F72-9430-160329DD852A}" type="sibTrans" cxnId="{408EEE1C-AB30-49C1-B496-310E7589E35F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656BF63B-789E-4C0A-A0EC-C1C7E7C83730}">
      <dgm:prSet phldr="0" custT="1"/>
      <dgm:spPr/>
      <dgm:t>
        <a:bodyPr/>
        <a:lstStyle/>
        <a:p>
          <a:pPr algn="l" rtl="0"/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limiting</a:t>
          </a:r>
          <a:r>
            <a:rPr lang="en-US" sz="1400" dirty="0">
              <a:solidFill>
                <a:schemeClr val="tx1"/>
              </a:solidFill>
            </a:rPr>
            <a:t> the reuse of existing components (e.g.,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en-US" sz="1400" dirty="0">
              <a:solidFill>
                <a:schemeClr val="tx1"/>
              </a:solidFill>
            </a:rPr>
            <a:t>libraries or virtual machines), despite the fast deployments</a:t>
          </a:r>
        </a:p>
      </dgm:t>
    </dgm:pt>
    <dgm:pt modelId="{78AB0F34-3DD9-4E17-91CB-D9CE7D45BA70}" type="parTrans" cxnId="{C26B543D-C77D-40C1-A743-10FE0A47089A}">
      <dgm:prSet/>
      <dgm:spPr/>
      <dgm:t>
        <a:bodyPr/>
        <a:lstStyle/>
        <a:p>
          <a:endParaRPr lang="en-GB"/>
        </a:p>
      </dgm:t>
    </dgm:pt>
    <dgm:pt modelId="{FF6072B0-35CD-4C7E-8512-BEE4722EB384}" type="sibTrans" cxnId="{C26B543D-C77D-40C1-A743-10FE0A47089A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7690B453-6F3D-4CDE-88F6-1A43B3B8E0BF}">
      <dgm:prSet phldr="0" custT="1"/>
      <dgm:spPr/>
      <dgm:t>
        <a:bodyPr/>
        <a:lstStyle/>
        <a:p>
          <a:pPr algn="l" rtl="0"/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Ch7,9: CI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and CD pipeline tools</a:t>
          </a:r>
          <a:r>
            <a:rPr lang="en-US" sz="1400" dirty="0">
              <a:solidFill>
                <a:schemeClr val="tx1"/>
              </a:solidFill>
            </a:rPr>
            <a:t> are more vulnerable</a:t>
          </a:r>
          <a:endParaRPr lang="en-US" sz="1400" dirty="0">
            <a:solidFill>
              <a:schemeClr val="tx1"/>
            </a:solidFill>
            <a:latin typeface="Arial"/>
            <a:cs typeface="Arial"/>
          </a:endParaRPr>
        </a:p>
      </dgm:t>
    </dgm:pt>
    <dgm:pt modelId="{3F89F311-048F-4F46-8428-2CCCDE347225}" type="parTrans" cxnId="{CB7040A1-404A-4E6D-A606-3C3699C4BB86}">
      <dgm:prSet/>
      <dgm:spPr/>
      <dgm:t>
        <a:bodyPr/>
        <a:lstStyle/>
        <a:p>
          <a:endParaRPr lang="en-GB"/>
        </a:p>
      </dgm:t>
    </dgm:pt>
    <dgm:pt modelId="{A535218A-4FB3-4885-9726-17072BA87E34}" type="sibTrans" cxnId="{CB7040A1-404A-4E6D-A606-3C3699C4BB86}">
      <dgm:prSet/>
      <dgm:spPr/>
      <dgm:t>
        <a:bodyPr/>
        <a:lstStyle/>
        <a:p>
          <a:endParaRPr lang="en-GB"/>
        </a:p>
      </dgm:t>
    </dgm:pt>
    <dgm:pt modelId="{EC190927-E700-431A-A569-39C1139FD05B}">
      <dgm:prSet phldr="0" custT="1"/>
      <dgm:spPr/>
      <dgm:t>
        <a:bodyPr/>
        <a:lstStyle/>
        <a:p>
          <a:pPr algn="l" rtl="0"/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Different team</a:t>
          </a:r>
          <a:r>
            <a:rPr lang="en-US" sz="1400" dirty="0">
              <a:solidFill>
                <a:schemeClr val="tx1"/>
              </a:solidFill>
            </a:rPr>
            <a:t> members (Dev/Sec/Ops) having the same level 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of access</a:t>
          </a:r>
          <a:endParaRPr lang="en-US" sz="1400" dirty="0">
            <a:solidFill>
              <a:schemeClr val="tx1"/>
            </a:solidFill>
          </a:endParaRPr>
        </a:p>
      </dgm:t>
    </dgm:pt>
    <dgm:pt modelId="{9BBD959B-CFEB-42FD-95B0-5CBF0473C22D}" type="parTrans" cxnId="{A394ED13-5C34-4462-B7B7-7175917FA7E3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73BDCC84-D070-402F-8A51-4F1276560823}" type="sibTrans" cxnId="{A394ED13-5C34-4462-B7B7-7175917FA7E3}">
      <dgm:prSet/>
      <dgm:spPr/>
      <dgm:t>
        <a:bodyPr/>
        <a:lstStyle/>
        <a:p>
          <a:endParaRPr lang="en-GB"/>
        </a:p>
      </dgm:t>
    </dgm:pt>
    <dgm:pt modelId="{7C6B6AEC-BC29-4949-B7B7-8F7E630F48C1}">
      <dgm:prSet phldr="0" custT="1"/>
      <dgm:spPr/>
      <dgm:t>
        <a:bodyPr/>
        <a:lstStyle/>
        <a:p>
          <a:pPr algn="l" rtl="0"/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Ch8: </a:t>
          </a:r>
          <a:r>
            <a:rPr lang="en-US" sz="1400" dirty="0">
              <a:solidFill>
                <a:schemeClr val="tx1"/>
              </a:solidFill>
            </a:rPr>
            <a:t>Configuration as a 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Code  (</a:t>
          </a:r>
          <a:r>
            <a:rPr lang="en-US" sz="1400" dirty="0" err="1">
              <a:solidFill>
                <a:schemeClr val="tx1"/>
              </a:solidFill>
              <a:latin typeface="Arial"/>
              <a:cs typeface="Arial"/>
            </a:rPr>
            <a:t>CaC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) tools</a:t>
          </a:r>
          <a:r>
            <a:rPr lang="en-US" sz="1400" dirty="0">
              <a:solidFill>
                <a:schemeClr val="tx1"/>
              </a:solidFill>
            </a:rPr>
            <a:t> and scripts 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and </a:t>
          </a:r>
          <a:r>
            <a:rPr lang="en-US" sz="1400" dirty="0">
              <a:solidFill>
                <a:schemeClr val="tx1"/>
              </a:solidFill>
            </a:rPr>
            <a:t>Infrastructure as Code (</a:t>
          </a:r>
          <a:r>
            <a:rPr lang="en-US" sz="1400" dirty="0" err="1">
              <a:solidFill>
                <a:schemeClr val="tx1"/>
              </a:solidFill>
            </a:rPr>
            <a:t>IaC</a:t>
          </a:r>
          <a:r>
            <a:rPr lang="en-US" sz="1400" dirty="0">
              <a:solidFill>
                <a:schemeClr val="tx1"/>
              </a:solidFill>
            </a:rPr>
            <a:t>)</a:t>
          </a:r>
        </a:p>
      </dgm:t>
    </dgm:pt>
    <dgm:pt modelId="{9D31D117-95F4-4132-A3B8-93F2627F9F14}" type="parTrans" cxnId="{B30D8560-0C8C-49AD-BDBD-DE9374418C91}">
      <dgm:prSet/>
      <dgm:spPr/>
      <dgm:t>
        <a:bodyPr/>
        <a:lstStyle/>
        <a:p>
          <a:endParaRPr lang="en-GB"/>
        </a:p>
      </dgm:t>
    </dgm:pt>
    <dgm:pt modelId="{12617BAA-DF91-4C9A-AE29-0179CAD7FC52}" type="sibTrans" cxnId="{B30D8560-0C8C-49AD-BDBD-DE9374418C91}">
      <dgm:prSet/>
      <dgm:spPr/>
      <dgm:t>
        <a:bodyPr/>
        <a:lstStyle/>
        <a:p>
          <a:endParaRPr lang="en-GB"/>
        </a:p>
      </dgm:t>
    </dgm:pt>
    <dgm:pt modelId="{6FAA0C7F-35B6-45C8-9FC6-487151FF15DB}">
      <dgm:prSet phldr="0" custT="1"/>
      <dgm:spPr/>
      <dgm:t>
        <a:bodyPr/>
        <a:lstStyle/>
        <a:p>
          <a:pPr algn="l" rtl="0"/>
          <a:r>
            <a:rPr lang="en-US" sz="1400" dirty="0">
              <a:solidFill>
                <a:schemeClr val="tx1"/>
              </a:solidFill>
            </a:rPr>
            <a:t>these tools act as configuration agents of infrastructure, networks,</a:t>
          </a:r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 </a:t>
          </a:r>
          <a:r>
            <a:rPr lang="en-US" sz="1400" dirty="0">
              <a:solidFill>
                <a:schemeClr val="tx1"/>
              </a:solidFill>
            </a:rPr>
            <a:t>and other computing resources used in CD or DevOps</a:t>
          </a:r>
          <a:endParaRPr lang="en-US" sz="1400" dirty="0">
            <a:solidFill>
              <a:schemeClr val="tx1"/>
            </a:solidFill>
            <a:latin typeface="Arial"/>
            <a:cs typeface="Arial"/>
          </a:endParaRPr>
        </a:p>
      </dgm:t>
    </dgm:pt>
    <dgm:pt modelId="{24FFA0F4-8B9D-47E2-BAEF-70E3D513F567}" type="parTrans" cxnId="{5B57D8A2-FF71-4762-859A-C490DCF0EBDD}">
      <dgm:prSet/>
      <dgm:spPr/>
      <dgm:t>
        <a:bodyPr/>
        <a:lstStyle/>
        <a:p>
          <a:endParaRPr lang="en-GB" sz="1400">
            <a:solidFill>
              <a:schemeClr val="tx1"/>
            </a:solidFill>
          </a:endParaRPr>
        </a:p>
      </dgm:t>
    </dgm:pt>
    <dgm:pt modelId="{37524A42-C7C1-47A7-B8B8-3355AB5A6FDA}" type="sibTrans" cxnId="{5B57D8A2-FF71-4762-859A-C490DCF0EBDD}">
      <dgm:prSet/>
      <dgm:spPr/>
      <dgm:t>
        <a:bodyPr/>
        <a:lstStyle/>
        <a:p>
          <a:endParaRPr lang="en-GB"/>
        </a:p>
      </dgm:t>
    </dgm:pt>
    <dgm:pt modelId="{6F5A7E20-2674-4ECA-B065-8F033C9B2366}" type="pres">
      <dgm:prSet presAssocID="{D43C48EB-693C-4487-949B-5426D7D5FFAF}" presName="Name0" presStyleCnt="0">
        <dgm:presLayoutVars>
          <dgm:dir/>
          <dgm:animLvl val="lvl"/>
          <dgm:resizeHandles val="exact"/>
        </dgm:presLayoutVars>
      </dgm:prSet>
      <dgm:spPr/>
    </dgm:pt>
    <dgm:pt modelId="{5D796774-6A2F-4F0D-AD30-6089BD758D84}" type="pres">
      <dgm:prSet presAssocID="{1840EB52-2DAA-491F-9C29-E22157F41EFB}" presName="vertFlow" presStyleCnt="0"/>
      <dgm:spPr/>
    </dgm:pt>
    <dgm:pt modelId="{EE9F6AD2-384E-42B9-8F6C-E94BBD0D8524}" type="pres">
      <dgm:prSet presAssocID="{1840EB52-2DAA-491F-9C29-E22157F41EFB}" presName="header" presStyleLbl="node1" presStyleIdx="0" presStyleCnt="4"/>
      <dgm:spPr/>
    </dgm:pt>
    <dgm:pt modelId="{97B3FE75-D5D2-D943-9FDB-75C90BC94CB5}" type="pres">
      <dgm:prSet presAssocID="{51D79559-D56D-4B9A-A5A4-F0D83A29EA0D}" presName="parTrans" presStyleLbl="sibTrans2D1" presStyleIdx="0" presStyleCnt="6"/>
      <dgm:spPr/>
    </dgm:pt>
    <dgm:pt modelId="{E641D11F-C2E9-4445-8529-454525BEE252}" type="pres">
      <dgm:prSet presAssocID="{EA9C3E10-2610-4A3E-93BB-68FBF6CDC9AA}" presName="child" presStyleLbl="alignAccFollowNode1" presStyleIdx="0" presStyleCnt="6">
        <dgm:presLayoutVars>
          <dgm:chMax val="0"/>
          <dgm:bulletEnabled val="1"/>
        </dgm:presLayoutVars>
      </dgm:prSet>
      <dgm:spPr/>
    </dgm:pt>
    <dgm:pt modelId="{A7213937-9B5B-4BA8-BDD8-E0FDB51E3CC1}" type="pres">
      <dgm:prSet presAssocID="{2BEEA278-ACA3-4328-9189-17F4439A4C9D}" presName="sibTrans" presStyleLbl="sibTrans2D1" presStyleIdx="1" presStyleCnt="6"/>
      <dgm:spPr/>
    </dgm:pt>
    <dgm:pt modelId="{DD922038-54F6-4067-B0BB-AE0B9A055BBA}" type="pres">
      <dgm:prSet presAssocID="{137CE850-DA95-47D9-B87F-65EEC62170C7}" presName="child" presStyleLbl="alignAccFollowNode1" presStyleIdx="1" presStyleCnt="6">
        <dgm:presLayoutVars>
          <dgm:chMax val="0"/>
          <dgm:bulletEnabled val="1"/>
        </dgm:presLayoutVars>
      </dgm:prSet>
      <dgm:spPr/>
    </dgm:pt>
    <dgm:pt modelId="{53ED36E0-7B62-4D71-8B6A-07FDC921931F}" type="pres">
      <dgm:prSet presAssocID="{1840EB52-2DAA-491F-9C29-E22157F41EFB}" presName="hSp" presStyleCnt="0"/>
      <dgm:spPr/>
    </dgm:pt>
    <dgm:pt modelId="{6FD9727D-6F63-45C7-98CB-26F6CFCC8A06}" type="pres">
      <dgm:prSet presAssocID="{A6CD213C-6F8C-4193-8ABD-D7ACD601F896}" presName="vertFlow" presStyleCnt="0"/>
      <dgm:spPr/>
    </dgm:pt>
    <dgm:pt modelId="{A4CB2B46-DD3B-4EBC-AEA0-26D506308D62}" type="pres">
      <dgm:prSet presAssocID="{A6CD213C-6F8C-4193-8ABD-D7ACD601F896}" presName="header" presStyleLbl="node1" presStyleIdx="1" presStyleCnt="4"/>
      <dgm:spPr/>
    </dgm:pt>
    <dgm:pt modelId="{F71FE0CD-BD4F-4F89-8B0A-F54080D39B94}" type="pres">
      <dgm:prSet presAssocID="{C0586BD0-67B9-4608-9A3B-00E7B8D4374B}" presName="parTrans" presStyleLbl="sibTrans2D1" presStyleIdx="2" presStyleCnt="6"/>
      <dgm:spPr/>
    </dgm:pt>
    <dgm:pt modelId="{68137663-F519-4BED-BD0E-E7C73DA7507B}" type="pres">
      <dgm:prSet presAssocID="{2298FEBA-BEAE-4AAE-99DB-BDC27C3409A1}" presName="child" presStyleLbl="alignAccFollowNode1" presStyleIdx="2" presStyleCnt="6" custScaleY="118309">
        <dgm:presLayoutVars>
          <dgm:chMax val="0"/>
          <dgm:bulletEnabled val="1"/>
        </dgm:presLayoutVars>
      </dgm:prSet>
      <dgm:spPr/>
    </dgm:pt>
    <dgm:pt modelId="{85285AFC-E131-4032-84F3-E03FC2598ACB}" type="pres">
      <dgm:prSet presAssocID="{A8E5F0AB-7887-4F72-9430-160329DD852A}" presName="sibTrans" presStyleLbl="sibTrans2D1" presStyleIdx="3" presStyleCnt="6"/>
      <dgm:spPr/>
    </dgm:pt>
    <dgm:pt modelId="{A5166887-487F-413F-AA88-097040F822A3}" type="pres">
      <dgm:prSet presAssocID="{656BF63B-789E-4C0A-A0EC-C1C7E7C83730}" presName="child" presStyleLbl="alignAccFollowNode1" presStyleIdx="3" presStyleCnt="6" custScaleY="226204">
        <dgm:presLayoutVars>
          <dgm:chMax val="0"/>
          <dgm:bulletEnabled val="1"/>
        </dgm:presLayoutVars>
      </dgm:prSet>
      <dgm:spPr/>
    </dgm:pt>
    <dgm:pt modelId="{B36C298A-16C7-4C28-A8DF-8C7DEBD70817}" type="pres">
      <dgm:prSet presAssocID="{A6CD213C-6F8C-4193-8ABD-D7ACD601F896}" presName="hSp" presStyleCnt="0"/>
      <dgm:spPr/>
    </dgm:pt>
    <dgm:pt modelId="{7E9C9142-FCD2-4487-9DF9-89CFE53E14B7}" type="pres">
      <dgm:prSet presAssocID="{7690B453-6F3D-4CDE-88F6-1A43B3B8E0BF}" presName="vertFlow" presStyleCnt="0"/>
      <dgm:spPr/>
    </dgm:pt>
    <dgm:pt modelId="{35896F08-DBD5-4F0D-809C-0E702DA164C5}" type="pres">
      <dgm:prSet presAssocID="{7690B453-6F3D-4CDE-88F6-1A43B3B8E0BF}" presName="header" presStyleLbl="node1" presStyleIdx="2" presStyleCnt="4" custScaleY="201139"/>
      <dgm:spPr/>
    </dgm:pt>
    <dgm:pt modelId="{6FFB183B-C86E-439B-A175-B194365CA1BB}" type="pres">
      <dgm:prSet presAssocID="{9BBD959B-CFEB-42FD-95B0-5CBF0473C22D}" presName="parTrans" presStyleLbl="sibTrans2D1" presStyleIdx="4" presStyleCnt="6"/>
      <dgm:spPr/>
    </dgm:pt>
    <dgm:pt modelId="{EC837383-D272-44EC-B073-7D69D89680AA}" type="pres">
      <dgm:prSet presAssocID="{EC190927-E700-431A-A569-39C1139FD05B}" presName="child" presStyleLbl="alignAccFollowNode1" presStyleIdx="4" presStyleCnt="6" custScaleY="225067" custLinFactNeighborX="-1053" custLinFactNeighborY="73700">
        <dgm:presLayoutVars>
          <dgm:chMax val="0"/>
          <dgm:bulletEnabled val="1"/>
        </dgm:presLayoutVars>
      </dgm:prSet>
      <dgm:spPr/>
    </dgm:pt>
    <dgm:pt modelId="{69FBA810-D8CC-407B-80A0-2EFF2B0B0F8F}" type="pres">
      <dgm:prSet presAssocID="{7690B453-6F3D-4CDE-88F6-1A43B3B8E0BF}" presName="hSp" presStyleCnt="0"/>
      <dgm:spPr/>
    </dgm:pt>
    <dgm:pt modelId="{790E4466-C662-4044-9A6D-A120D96FBCE8}" type="pres">
      <dgm:prSet presAssocID="{7C6B6AEC-BC29-4949-B7B7-8F7E630F48C1}" presName="vertFlow" presStyleCnt="0"/>
      <dgm:spPr/>
    </dgm:pt>
    <dgm:pt modelId="{3E45DE59-9F0D-4C25-A07E-F682A0A75E39}" type="pres">
      <dgm:prSet presAssocID="{7C6B6AEC-BC29-4949-B7B7-8F7E630F48C1}" presName="header" presStyleLbl="node1" presStyleIdx="3" presStyleCnt="4" custScaleY="183738"/>
      <dgm:spPr/>
    </dgm:pt>
    <dgm:pt modelId="{76F6E86A-1CDD-4D25-B3B2-F6F34D77063F}" type="pres">
      <dgm:prSet presAssocID="{24FFA0F4-8B9D-47E2-BAEF-70E3D513F567}" presName="parTrans" presStyleLbl="sibTrans2D1" presStyleIdx="5" presStyleCnt="6"/>
      <dgm:spPr/>
    </dgm:pt>
    <dgm:pt modelId="{DF57BB4E-63A0-4C19-B8E4-D065B6D23EA0}" type="pres">
      <dgm:prSet presAssocID="{6FAA0C7F-35B6-45C8-9FC6-487151FF15DB}" presName="child" presStyleLbl="alignAccFollowNode1" presStyleIdx="5" presStyleCnt="6" custScaleY="242605" custLinFactNeighborX="-3989" custLinFactNeighborY="91652">
        <dgm:presLayoutVars>
          <dgm:chMax val="0"/>
          <dgm:bulletEnabled val="1"/>
        </dgm:presLayoutVars>
      </dgm:prSet>
      <dgm:spPr/>
    </dgm:pt>
  </dgm:ptLst>
  <dgm:cxnLst>
    <dgm:cxn modelId="{F988A50D-8341-455C-AF8C-2382EE7BA160}" type="presOf" srcId="{9BBD959B-CFEB-42FD-95B0-5CBF0473C22D}" destId="{6FFB183B-C86E-439B-A175-B194365CA1BB}" srcOrd="0" destOrd="0" presId="urn:microsoft.com/office/officeart/2005/8/layout/lProcess1"/>
    <dgm:cxn modelId="{A394ED13-5C34-4462-B7B7-7175917FA7E3}" srcId="{7690B453-6F3D-4CDE-88F6-1A43B3B8E0BF}" destId="{EC190927-E700-431A-A569-39C1139FD05B}" srcOrd="0" destOrd="0" parTransId="{9BBD959B-CFEB-42FD-95B0-5CBF0473C22D}" sibTransId="{73BDCC84-D070-402F-8A51-4F1276560823}"/>
    <dgm:cxn modelId="{DC21591C-3791-44C4-BABB-BB3E50ABF537}" type="presOf" srcId="{C0586BD0-67B9-4608-9A3B-00E7B8D4374B}" destId="{F71FE0CD-BD4F-4F89-8B0A-F54080D39B94}" srcOrd="0" destOrd="0" presId="urn:microsoft.com/office/officeart/2005/8/layout/lProcess1"/>
    <dgm:cxn modelId="{408EEE1C-AB30-49C1-B496-310E7589E35F}" srcId="{A6CD213C-6F8C-4193-8ABD-D7ACD601F896}" destId="{2298FEBA-BEAE-4AAE-99DB-BDC27C3409A1}" srcOrd="0" destOrd="0" parTransId="{C0586BD0-67B9-4608-9A3B-00E7B8D4374B}" sibTransId="{A8E5F0AB-7887-4F72-9430-160329DD852A}"/>
    <dgm:cxn modelId="{C10E7D1D-53F3-4BA1-B1DB-B2465090FFB9}" srcId="{1840EB52-2DAA-491F-9C29-E22157F41EFB}" destId="{137CE850-DA95-47D9-B87F-65EEC62170C7}" srcOrd="1" destOrd="0" parTransId="{56015651-59D7-4A1E-BE11-AC5DC4F7F8C7}" sibTransId="{0E748D73-54C0-415F-883F-7AC4365052B0}"/>
    <dgm:cxn modelId="{D2A62121-24D3-40BF-9559-96936793FB0E}" type="presOf" srcId="{A6CD213C-6F8C-4193-8ABD-D7ACD601F896}" destId="{A4CB2B46-DD3B-4EBC-AEA0-26D506308D62}" srcOrd="0" destOrd="0" presId="urn:microsoft.com/office/officeart/2005/8/layout/lProcess1"/>
    <dgm:cxn modelId="{67919425-51DB-E349-BA4F-EDD802D97E98}" type="presOf" srcId="{51D79559-D56D-4B9A-A5A4-F0D83A29EA0D}" destId="{97B3FE75-D5D2-D943-9FDB-75C90BC94CB5}" srcOrd="0" destOrd="0" presId="urn:microsoft.com/office/officeart/2005/8/layout/lProcess1"/>
    <dgm:cxn modelId="{B6D72227-F2C3-4AFD-A64F-08A33D9ADB69}" type="presOf" srcId="{EC190927-E700-431A-A569-39C1139FD05B}" destId="{EC837383-D272-44EC-B073-7D69D89680AA}" srcOrd="0" destOrd="0" presId="urn:microsoft.com/office/officeart/2005/8/layout/lProcess1"/>
    <dgm:cxn modelId="{CDD2BF30-933D-41AF-A517-263E9B3935BE}" type="presOf" srcId="{EA9C3E10-2610-4A3E-93BB-68FBF6CDC9AA}" destId="{E641D11F-C2E9-4445-8529-454525BEE252}" srcOrd="0" destOrd="0" presId="urn:microsoft.com/office/officeart/2005/8/layout/lProcess1"/>
    <dgm:cxn modelId="{8DD72935-9CBE-4514-8275-77D94DD19C86}" type="presOf" srcId="{137CE850-DA95-47D9-B87F-65EEC62170C7}" destId="{DD922038-54F6-4067-B0BB-AE0B9A055BBA}" srcOrd="0" destOrd="0" presId="urn:microsoft.com/office/officeart/2005/8/layout/lProcess1"/>
    <dgm:cxn modelId="{C26B543D-C77D-40C1-A743-10FE0A47089A}" srcId="{A6CD213C-6F8C-4193-8ABD-D7ACD601F896}" destId="{656BF63B-789E-4C0A-A0EC-C1C7E7C83730}" srcOrd="1" destOrd="0" parTransId="{78AB0F34-3DD9-4E17-91CB-D9CE7D45BA70}" sibTransId="{FF6072B0-35CD-4C7E-8512-BEE4722EB384}"/>
    <dgm:cxn modelId="{B30D8560-0C8C-49AD-BDBD-DE9374418C91}" srcId="{D43C48EB-693C-4487-949B-5426D7D5FFAF}" destId="{7C6B6AEC-BC29-4949-B7B7-8F7E630F48C1}" srcOrd="3" destOrd="0" parTransId="{9D31D117-95F4-4132-A3B8-93F2627F9F14}" sibTransId="{12617BAA-DF91-4C9A-AE29-0179CAD7FC52}"/>
    <dgm:cxn modelId="{AADE4B70-F87B-451A-BFDE-79D81C279809}" type="presOf" srcId="{6FAA0C7F-35B6-45C8-9FC6-487151FF15DB}" destId="{DF57BB4E-63A0-4C19-B8E4-D065B6D23EA0}" srcOrd="0" destOrd="0" presId="urn:microsoft.com/office/officeart/2005/8/layout/lProcess1"/>
    <dgm:cxn modelId="{D36A6A75-1021-4789-9E4F-1B964D5D4A0C}" type="presOf" srcId="{7C6B6AEC-BC29-4949-B7B7-8F7E630F48C1}" destId="{3E45DE59-9F0D-4C25-A07E-F682A0A75E39}" srcOrd="0" destOrd="0" presId="urn:microsoft.com/office/officeart/2005/8/layout/lProcess1"/>
    <dgm:cxn modelId="{4F4F7D7E-1093-4EE5-9884-E3FB8C82E780}" type="presOf" srcId="{656BF63B-789E-4C0A-A0EC-C1C7E7C83730}" destId="{A5166887-487F-413F-AA88-097040F822A3}" srcOrd="0" destOrd="0" presId="urn:microsoft.com/office/officeart/2005/8/layout/lProcess1"/>
    <dgm:cxn modelId="{527AED8F-1CC1-4B4E-958C-D45C67BBB732}" srcId="{D43C48EB-693C-4487-949B-5426D7D5FFAF}" destId="{A6CD213C-6F8C-4193-8ABD-D7ACD601F896}" srcOrd="1" destOrd="0" parTransId="{4FD84C36-9867-4B1E-A6B9-6269FDFF0791}" sibTransId="{00732320-4696-437F-8118-36FE08A0C2EC}"/>
    <dgm:cxn modelId="{50D67999-1FA8-4A7C-995F-2D0FC3433378}" type="presOf" srcId="{D43C48EB-693C-4487-949B-5426D7D5FFAF}" destId="{6F5A7E20-2674-4ECA-B065-8F033C9B2366}" srcOrd="0" destOrd="0" presId="urn:microsoft.com/office/officeart/2005/8/layout/lProcess1"/>
    <dgm:cxn modelId="{74DC269E-B1F2-40FA-8D3B-99C99D291E08}" type="presOf" srcId="{2BEEA278-ACA3-4328-9189-17F4439A4C9D}" destId="{A7213937-9B5B-4BA8-BDD8-E0FDB51E3CC1}" srcOrd="0" destOrd="0" presId="urn:microsoft.com/office/officeart/2005/8/layout/lProcess1"/>
    <dgm:cxn modelId="{CB7040A1-404A-4E6D-A606-3C3699C4BB86}" srcId="{D43C48EB-693C-4487-949B-5426D7D5FFAF}" destId="{7690B453-6F3D-4CDE-88F6-1A43B3B8E0BF}" srcOrd="2" destOrd="0" parTransId="{3F89F311-048F-4F46-8428-2CCCDE347225}" sibTransId="{A535218A-4FB3-4885-9726-17072BA87E34}"/>
    <dgm:cxn modelId="{5B57D8A2-FF71-4762-859A-C490DCF0EBDD}" srcId="{7C6B6AEC-BC29-4949-B7B7-8F7E630F48C1}" destId="{6FAA0C7F-35B6-45C8-9FC6-487151FF15DB}" srcOrd="0" destOrd="0" parTransId="{24FFA0F4-8B9D-47E2-BAEF-70E3D513F567}" sibTransId="{37524A42-C7C1-47A7-B8B8-3355AB5A6FDA}"/>
    <dgm:cxn modelId="{9CA54DA9-A783-4E10-B96A-EB79F3C032D5}" type="presOf" srcId="{1840EB52-2DAA-491F-9C29-E22157F41EFB}" destId="{EE9F6AD2-384E-42B9-8F6C-E94BBD0D8524}" srcOrd="0" destOrd="0" presId="urn:microsoft.com/office/officeart/2005/8/layout/lProcess1"/>
    <dgm:cxn modelId="{75A186CE-7897-47A5-BAB0-ACE8D018F70B}" srcId="{1840EB52-2DAA-491F-9C29-E22157F41EFB}" destId="{EA9C3E10-2610-4A3E-93BB-68FBF6CDC9AA}" srcOrd="0" destOrd="0" parTransId="{51D79559-D56D-4B9A-A5A4-F0D83A29EA0D}" sibTransId="{2BEEA278-ACA3-4328-9189-17F4439A4C9D}"/>
    <dgm:cxn modelId="{9ECD44E9-0124-49E9-9270-76E37DD838DF}" type="presOf" srcId="{7690B453-6F3D-4CDE-88F6-1A43B3B8E0BF}" destId="{35896F08-DBD5-4F0D-809C-0E702DA164C5}" srcOrd="0" destOrd="0" presId="urn:microsoft.com/office/officeart/2005/8/layout/lProcess1"/>
    <dgm:cxn modelId="{2552FFEB-39A4-4F11-A069-D32DA790B150}" srcId="{D43C48EB-693C-4487-949B-5426D7D5FFAF}" destId="{1840EB52-2DAA-491F-9C29-E22157F41EFB}" srcOrd="0" destOrd="0" parTransId="{A1358989-6766-485B-BC76-659CA24CCFFD}" sibTransId="{58C21BE2-D8A8-4CE8-A73A-2FABDBD5551B}"/>
    <dgm:cxn modelId="{F150ECEE-4FF2-4210-B37D-443EEB37B0E5}" type="presOf" srcId="{A8E5F0AB-7887-4F72-9430-160329DD852A}" destId="{85285AFC-E131-4032-84F3-E03FC2598ACB}" srcOrd="0" destOrd="0" presId="urn:microsoft.com/office/officeart/2005/8/layout/lProcess1"/>
    <dgm:cxn modelId="{98B69DEF-C8C7-4322-9F4E-3290C2EED870}" type="presOf" srcId="{2298FEBA-BEAE-4AAE-99DB-BDC27C3409A1}" destId="{68137663-F519-4BED-BD0E-E7C73DA7507B}" srcOrd="0" destOrd="0" presId="urn:microsoft.com/office/officeart/2005/8/layout/lProcess1"/>
    <dgm:cxn modelId="{FD521DF8-D886-4E78-A88B-7E91C096EF3F}" type="presOf" srcId="{24FFA0F4-8B9D-47E2-BAEF-70E3D513F567}" destId="{76F6E86A-1CDD-4D25-B3B2-F6F34D77063F}" srcOrd="0" destOrd="0" presId="urn:microsoft.com/office/officeart/2005/8/layout/lProcess1"/>
    <dgm:cxn modelId="{834B3172-2CE1-44FD-8D17-6FD9AA0605B5}" type="presParOf" srcId="{6F5A7E20-2674-4ECA-B065-8F033C9B2366}" destId="{5D796774-6A2F-4F0D-AD30-6089BD758D84}" srcOrd="0" destOrd="0" presId="urn:microsoft.com/office/officeart/2005/8/layout/lProcess1"/>
    <dgm:cxn modelId="{0EA404C0-9F49-45DD-AF8D-AEEE7640DF75}" type="presParOf" srcId="{5D796774-6A2F-4F0D-AD30-6089BD758D84}" destId="{EE9F6AD2-384E-42B9-8F6C-E94BBD0D8524}" srcOrd="0" destOrd="0" presId="urn:microsoft.com/office/officeart/2005/8/layout/lProcess1"/>
    <dgm:cxn modelId="{DF260648-0370-334B-93A6-6921CF767A33}" type="presParOf" srcId="{5D796774-6A2F-4F0D-AD30-6089BD758D84}" destId="{97B3FE75-D5D2-D943-9FDB-75C90BC94CB5}" srcOrd="1" destOrd="0" presId="urn:microsoft.com/office/officeart/2005/8/layout/lProcess1"/>
    <dgm:cxn modelId="{1C46333A-864B-4BD9-9200-C22B385130AA}" type="presParOf" srcId="{5D796774-6A2F-4F0D-AD30-6089BD758D84}" destId="{E641D11F-C2E9-4445-8529-454525BEE252}" srcOrd="2" destOrd="0" presId="urn:microsoft.com/office/officeart/2005/8/layout/lProcess1"/>
    <dgm:cxn modelId="{00329374-1A51-4DE8-87C5-97D646121A20}" type="presParOf" srcId="{5D796774-6A2F-4F0D-AD30-6089BD758D84}" destId="{A7213937-9B5B-4BA8-BDD8-E0FDB51E3CC1}" srcOrd="3" destOrd="0" presId="urn:microsoft.com/office/officeart/2005/8/layout/lProcess1"/>
    <dgm:cxn modelId="{EF1C4FD1-9939-45BD-8762-F27AA090DEEC}" type="presParOf" srcId="{5D796774-6A2F-4F0D-AD30-6089BD758D84}" destId="{DD922038-54F6-4067-B0BB-AE0B9A055BBA}" srcOrd="4" destOrd="0" presId="urn:microsoft.com/office/officeart/2005/8/layout/lProcess1"/>
    <dgm:cxn modelId="{8E46ADD7-E9BF-4851-8FF4-9DC5369924AB}" type="presParOf" srcId="{6F5A7E20-2674-4ECA-B065-8F033C9B2366}" destId="{53ED36E0-7B62-4D71-8B6A-07FDC921931F}" srcOrd="1" destOrd="0" presId="urn:microsoft.com/office/officeart/2005/8/layout/lProcess1"/>
    <dgm:cxn modelId="{9F9B1768-69F3-4F20-81B2-F6FD4CC5655F}" type="presParOf" srcId="{6F5A7E20-2674-4ECA-B065-8F033C9B2366}" destId="{6FD9727D-6F63-45C7-98CB-26F6CFCC8A06}" srcOrd="2" destOrd="0" presId="urn:microsoft.com/office/officeart/2005/8/layout/lProcess1"/>
    <dgm:cxn modelId="{632657C0-8066-4ACC-87E8-FC22364F740D}" type="presParOf" srcId="{6FD9727D-6F63-45C7-98CB-26F6CFCC8A06}" destId="{A4CB2B46-DD3B-4EBC-AEA0-26D506308D62}" srcOrd="0" destOrd="0" presId="urn:microsoft.com/office/officeart/2005/8/layout/lProcess1"/>
    <dgm:cxn modelId="{56CCBCAD-04EB-4232-9FC7-F5A035E065E0}" type="presParOf" srcId="{6FD9727D-6F63-45C7-98CB-26F6CFCC8A06}" destId="{F71FE0CD-BD4F-4F89-8B0A-F54080D39B94}" srcOrd="1" destOrd="0" presId="urn:microsoft.com/office/officeart/2005/8/layout/lProcess1"/>
    <dgm:cxn modelId="{ECE6548B-7D5F-4EB8-8555-731A0AA20331}" type="presParOf" srcId="{6FD9727D-6F63-45C7-98CB-26F6CFCC8A06}" destId="{68137663-F519-4BED-BD0E-E7C73DA7507B}" srcOrd="2" destOrd="0" presId="urn:microsoft.com/office/officeart/2005/8/layout/lProcess1"/>
    <dgm:cxn modelId="{7B227CA0-B1A4-4780-8E91-C34CB588A9AC}" type="presParOf" srcId="{6FD9727D-6F63-45C7-98CB-26F6CFCC8A06}" destId="{85285AFC-E131-4032-84F3-E03FC2598ACB}" srcOrd="3" destOrd="0" presId="urn:microsoft.com/office/officeart/2005/8/layout/lProcess1"/>
    <dgm:cxn modelId="{C6BC662B-9E8D-4566-B8E4-E32BE4C14463}" type="presParOf" srcId="{6FD9727D-6F63-45C7-98CB-26F6CFCC8A06}" destId="{A5166887-487F-413F-AA88-097040F822A3}" srcOrd="4" destOrd="0" presId="urn:microsoft.com/office/officeart/2005/8/layout/lProcess1"/>
    <dgm:cxn modelId="{3F74B6F9-F117-4A2B-8871-321C6237D539}" type="presParOf" srcId="{6F5A7E20-2674-4ECA-B065-8F033C9B2366}" destId="{B36C298A-16C7-4C28-A8DF-8C7DEBD70817}" srcOrd="3" destOrd="0" presId="urn:microsoft.com/office/officeart/2005/8/layout/lProcess1"/>
    <dgm:cxn modelId="{79F61DB8-E606-42A1-8679-7E34AFB34580}" type="presParOf" srcId="{6F5A7E20-2674-4ECA-B065-8F033C9B2366}" destId="{7E9C9142-FCD2-4487-9DF9-89CFE53E14B7}" srcOrd="4" destOrd="0" presId="urn:microsoft.com/office/officeart/2005/8/layout/lProcess1"/>
    <dgm:cxn modelId="{3DCEC15B-FE4B-4669-9244-C5181CBD4359}" type="presParOf" srcId="{7E9C9142-FCD2-4487-9DF9-89CFE53E14B7}" destId="{35896F08-DBD5-4F0D-809C-0E702DA164C5}" srcOrd="0" destOrd="0" presId="urn:microsoft.com/office/officeart/2005/8/layout/lProcess1"/>
    <dgm:cxn modelId="{5EC7A70C-DD7E-4F2A-9A6C-B572B4B23188}" type="presParOf" srcId="{7E9C9142-FCD2-4487-9DF9-89CFE53E14B7}" destId="{6FFB183B-C86E-439B-A175-B194365CA1BB}" srcOrd="1" destOrd="0" presId="urn:microsoft.com/office/officeart/2005/8/layout/lProcess1"/>
    <dgm:cxn modelId="{22D131AB-8970-4223-9E9B-FD613A6ABFB5}" type="presParOf" srcId="{7E9C9142-FCD2-4487-9DF9-89CFE53E14B7}" destId="{EC837383-D272-44EC-B073-7D69D89680AA}" srcOrd="2" destOrd="0" presId="urn:microsoft.com/office/officeart/2005/8/layout/lProcess1"/>
    <dgm:cxn modelId="{8FFF8CE0-B5D8-42C5-A6E7-722EF1982E18}" type="presParOf" srcId="{6F5A7E20-2674-4ECA-B065-8F033C9B2366}" destId="{69FBA810-D8CC-407B-80A0-2EFF2B0B0F8F}" srcOrd="5" destOrd="0" presId="urn:microsoft.com/office/officeart/2005/8/layout/lProcess1"/>
    <dgm:cxn modelId="{7BD6021F-7534-458C-8C05-0255DD739CF4}" type="presParOf" srcId="{6F5A7E20-2674-4ECA-B065-8F033C9B2366}" destId="{790E4466-C662-4044-9A6D-A120D96FBCE8}" srcOrd="6" destOrd="0" presId="urn:microsoft.com/office/officeart/2005/8/layout/lProcess1"/>
    <dgm:cxn modelId="{A217F192-9645-4E2C-B0A7-81DA52830BDB}" type="presParOf" srcId="{790E4466-C662-4044-9A6D-A120D96FBCE8}" destId="{3E45DE59-9F0D-4C25-A07E-F682A0A75E39}" srcOrd="0" destOrd="0" presId="urn:microsoft.com/office/officeart/2005/8/layout/lProcess1"/>
    <dgm:cxn modelId="{2DB98D92-2ADA-4CA1-BA18-D152301537AD}" type="presParOf" srcId="{790E4466-C662-4044-9A6D-A120D96FBCE8}" destId="{76F6E86A-1CDD-4D25-B3B2-F6F34D77063F}" srcOrd="1" destOrd="0" presId="urn:microsoft.com/office/officeart/2005/8/layout/lProcess1"/>
    <dgm:cxn modelId="{7E843326-B582-462C-8F22-0EC8843CCDEF}" type="presParOf" srcId="{790E4466-C662-4044-9A6D-A120D96FBCE8}" destId="{DF57BB4E-63A0-4C19-B8E4-D065B6D23EA0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FC8B91-54C3-4237-90F1-A785F92AECFB}" type="doc">
      <dgm:prSet loTypeId="urn:microsoft.com/office/officeart/2005/8/layout/bProcess3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FCB375B9-2219-4FDC-AED1-18CD5E2C7D9C}">
      <dgm:prSet phldr="0" custT="1"/>
      <dgm:spPr>
        <a:solidFill>
          <a:srgbClr val="FFC000"/>
        </a:solidFill>
      </dgm:spPr>
      <dgm:t>
        <a:bodyPr/>
        <a:lstStyle/>
        <a:p>
          <a:pPr algn="l" rtl="0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tools supporting the DevSecOps paradigm (e.g., continuous vulnerability assessment tools) </a:t>
          </a:r>
          <a:endParaRPr lang="en-US" sz="1800" dirty="0">
            <a:solidFill>
              <a:schemeClr val="tx1"/>
            </a:solidFill>
          </a:endParaRPr>
        </a:p>
      </dgm:t>
    </dgm:pt>
    <dgm:pt modelId="{AD1F6F88-9430-4FC3-BF6D-D037D7A32ED8}" type="parTrans" cxnId="{043BF521-15C0-4535-ADD0-541387BC8F3E}">
      <dgm:prSet/>
      <dgm:spPr/>
      <dgm:t>
        <a:bodyPr/>
        <a:lstStyle/>
        <a:p>
          <a:endParaRPr lang="en-GB"/>
        </a:p>
      </dgm:t>
    </dgm:pt>
    <dgm:pt modelId="{9C3991A7-6A57-4189-81E0-4245DD1010B6}" type="sibTrans" cxnId="{043BF521-15C0-4535-ADD0-541387BC8F3E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3462786-C8CB-47D1-BA03-1DE28E20F380}">
      <dgm:prSet phldr="0" custT="1"/>
      <dgm:spPr>
        <a:solidFill>
          <a:srgbClr val="92D050"/>
        </a:solidFill>
      </dgm:spPr>
      <dgm:t>
        <a:bodyPr/>
        <a:lstStyle/>
        <a:p>
          <a:pPr algn="l"/>
          <a:r>
            <a:rPr lang="en-US" sz="1800">
              <a:solidFill>
                <a:schemeClr val="tx1"/>
              </a:solidFill>
              <a:latin typeface="Arial"/>
              <a:cs typeface="Arial"/>
            </a:rPr>
            <a:t>Hybrid tools such as IAST </a:t>
          </a:r>
          <a:endParaRPr lang="en-US" sz="1800">
            <a:solidFill>
              <a:schemeClr val="tx1"/>
            </a:solidFill>
          </a:endParaRPr>
        </a:p>
      </dgm:t>
    </dgm:pt>
    <dgm:pt modelId="{A8550784-3C47-4F1E-A806-B29654F607D4}" type="parTrans" cxnId="{FE4035C1-21AF-4495-AF62-2F4265836AEC}">
      <dgm:prSet/>
      <dgm:spPr/>
      <dgm:t>
        <a:bodyPr/>
        <a:lstStyle/>
        <a:p>
          <a:endParaRPr lang="en-GB"/>
        </a:p>
      </dgm:t>
    </dgm:pt>
    <dgm:pt modelId="{1AB026F4-ED09-4EDB-A7E4-09536D6C2DC8}" type="sibTrans" cxnId="{FE4035C1-21AF-4495-AF62-2F4265836AEC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0B9969B-A5C4-4BA7-BD65-62CD25DA7528}">
      <dgm:prSet phldr="0" custT="1"/>
      <dgm:spPr>
        <a:solidFill>
          <a:schemeClr val="accent1"/>
        </a:solidFill>
      </dgm:spPr>
      <dgm:t>
        <a:bodyPr/>
        <a:lstStyle/>
        <a:p>
          <a:pPr algn="l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moving to cloud solutions for security testing, when it reduces the drawbacks of existing tools (e.g., SAST)</a:t>
          </a:r>
          <a:endParaRPr lang="en-US" sz="1800" dirty="0">
            <a:solidFill>
              <a:schemeClr val="tx1"/>
            </a:solidFill>
          </a:endParaRPr>
        </a:p>
      </dgm:t>
    </dgm:pt>
    <dgm:pt modelId="{B7E9C5C1-41C6-43D8-8981-C2EBBE38D9EE}" type="parTrans" cxnId="{42B00ACD-A6D5-486A-B482-2D01C9556E21}">
      <dgm:prSet/>
      <dgm:spPr/>
      <dgm:t>
        <a:bodyPr/>
        <a:lstStyle/>
        <a:p>
          <a:endParaRPr lang="en-GB"/>
        </a:p>
      </dgm:t>
    </dgm:pt>
    <dgm:pt modelId="{DBD47B3F-2CB4-4BC9-980C-C85A238767FA}" type="sibTrans" cxnId="{42B00ACD-A6D5-486A-B482-2D01C9556E21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5DA1C6E-3C3C-47EC-BAB6-93C6A55BFA75}">
      <dgm:prSet phldr="0" custT="1"/>
      <dgm:spPr>
        <a:solidFill>
          <a:srgbClr val="00B050"/>
        </a:solidFill>
      </dgm:spPr>
      <dgm:t>
        <a:bodyPr/>
        <a:lstStyle/>
        <a:p>
          <a:pPr algn="l"/>
          <a:r>
            <a:rPr lang="en-US" sz="1800">
              <a:solidFill>
                <a:schemeClr val="tx1"/>
              </a:solidFill>
              <a:latin typeface="Arial"/>
              <a:cs typeface="Arial"/>
            </a:rPr>
            <a:t>A range of methods, guidelines, and tools </a:t>
          </a:r>
          <a:endParaRPr lang="en-US" sz="1800">
            <a:solidFill>
              <a:schemeClr val="tx1"/>
            </a:solidFill>
          </a:endParaRPr>
        </a:p>
      </dgm:t>
    </dgm:pt>
    <dgm:pt modelId="{F5C94FEA-F6E5-46AC-A464-DADB2BEFC857}" type="parTrans" cxnId="{2EA7A27C-6A81-467B-AF1E-8940C0C67285}">
      <dgm:prSet/>
      <dgm:spPr/>
      <dgm:t>
        <a:bodyPr/>
        <a:lstStyle/>
        <a:p>
          <a:endParaRPr lang="en-GB"/>
        </a:p>
      </dgm:t>
    </dgm:pt>
    <dgm:pt modelId="{BD2F711D-06A6-4678-AF90-1E77C6F29220}" type="sibTrans" cxnId="{2EA7A27C-6A81-467B-AF1E-8940C0C67285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3E91D06B-9463-4FE1-9C41-DA08EB4152AD}">
      <dgm:prSet phldr="0" custT="1"/>
      <dgm:spPr>
        <a:solidFill>
          <a:srgbClr val="00B0F0"/>
        </a:solidFill>
      </dgm:spPr>
      <dgm:t>
        <a:bodyPr/>
        <a:lstStyle/>
        <a:p>
          <a:pPr algn="l"/>
          <a:r>
            <a:rPr lang="en-US" sz="1800" dirty="0">
              <a:solidFill>
                <a:schemeClr val="tx1"/>
              </a:solidFill>
              <a:latin typeface="Arial"/>
              <a:cs typeface="Arial"/>
            </a:rPr>
            <a:t>addressing the vulnerabilities and security limitations of tools</a:t>
          </a:r>
          <a:endParaRPr lang="en-US" sz="1800" dirty="0">
            <a:solidFill>
              <a:schemeClr val="tx1"/>
            </a:solidFill>
          </a:endParaRPr>
        </a:p>
      </dgm:t>
    </dgm:pt>
    <dgm:pt modelId="{C2F7EE6C-3DEA-4A13-818E-D00049D0B088}" type="parTrans" cxnId="{B8BC3669-0130-4E97-96FC-4F1BDDCBBEE7}">
      <dgm:prSet/>
      <dgm:spPr/>
      <dgm:t>
        <a:bodyPr/>
        <a:lstStyle/>
        <a:p>
          <a:endParaRPr lang="en-GB"/>
        </a:p>
      </dgm:t>
    </dgm:pt>
    <dgm:pt modelId="{5BFA8CBF-6EB5-488F-92AE-B0FF190FB184}" type="sibTrans" cxnId="{B8BC3669-0130-4E97-96FC-4F1BDDCBBEE7}">
      <dgm:prSet/>
      <dgm:spPr/>
      <dgm:t>
        <a:bodyPr/>
        <a:lstStyle/>
        <a:p>
          <a:endParaRPr lang="en-US"/>
        </a:p>
      </dgm:t>
    </dgm:pt>
    <dgm:pt modelId="{E6A3A30A-8BA4-4955-A3F2-10429D87181C}" type="pres">
      <dgm:prSet presAssocID="{01FC8B91-54C3-4237-90F1-A785F92AECFB}" presName="Name0" presStyleCnt="0">
        <dgm:presLayoutVars>
          <dgm:dir/>
          <dgm:resizeHandles val="exact"/>
        </dgm:presLayoutVars>
      </dgm:prSet>
      <dgm:spPr/>
    </dgm:pt>
    <dgm:pt modelId="{95B93C84-E39E-4DEE-8E25-93BF9FF5486C}" type="pres">
      <dgm:prSet presAssocID="{FCB375B9-2219-4FDC-AED1-18CD5E2C7D9C}" presName="node" presStyleLbl="node1" presStyleIdx="0" presStyleCnt="5">
        <dgm:presLayoutVars>
          <dgm:bulletEnabled val="1"/>
        </dgm:presLayoutVars>
      </dgm:prSet>
      <dgm:spPr/>
    </dgm:pt>
    <dgm:pt modelId="{F553A0EB-3241-4132-AA7D-848329EA1813}" type="pres">
      <dgm:prSet presAssocID="{9C3991A7-6A57-4189-81E0-4245DD1010B6}" presName="sibTrans" presStyleLbl="sibTrans1D1" presStyleIdx="0" presStyleCnt="4"/>
      <dgm:spPr/>
    </dgm:pt>
    <dgm:pt modelId="{A179850B-E5B6-417A-925C-3B3AD1BE9284}" type="pres">
      <dgm:prSet presAssocID="{9C3991A7-6A57-4189-81E0-4245DD1010B6}" presName="connectorText" presStyleLbl="sibTrans1D1" presStyleIdx="0" presStyleCnt="4"/>
      <dgm:spPr/>
    </dgm:pt>
    <dgm:pt modelId="{11A39EEF-815A-4816-AE70-FE470AB62942}" type="pres">
      <dgm:prSet presAssocID="{43462786-C8CB-47D1-BA03-1DE28E20F380}" presName="node" presStyleLbl="node1" presStyleIdx="1" presStyleCnt="5">
        <dgm:presLayoutVars>
          <dgm:bulletEnabled val="1"/>
        </dgm:presLayoutVars>
      </dgm:prSet>
      <dgm:spPr/>
    </dgm:pt>
    <dgm:pt modelId="{553085FC-C070-4335-BA08-B303A37CF7C8}" type="pres">
      <dgm:prSet presAssocID="{1AB026F4-ED09-4EDB-A7E4-09536D6C2DC8}" presName="sibTrans" presStyleLbl="sibTrans1D1" presStyleIdx="1" presStyleCnt="4"/>
      <dgm:spPr/>
    </dgm:pt>
    <dgm:pt modelId="{327FE91E-6C37-4D70-9741-140C433434A8}" type="pres">
      <dgm:prSet presAssocID="{1AB026F4-ED09-4EDB-A7E4-09536D6C2DC8}" presName="connectorText" presStyleLbl="sibTrans1D1" presStyleIdx="1" presStyleCnt="4"/>
      <dgm:spPr/>
    </dgm:pt>
    <dgm:pt modelId="{6FDF5C76-A813-4261-BC06-8DA0BDF52B4E}" type="pres">
      <dgm:prSet presAssocID="{20B9969B-A5C4-4BA7-BD65-62CD25DA7528}" presName="node" presStyleLbl="node1" presStyleIdx="2" presStyleCnt="5">
        <dgm:presLayoutVars>
          <dgm:bulletEnabled val="1"/>
        </dgm:presLayoutVars>
      </dgm:prSet>
      <dgm:spPr/>
    </dgm:pt>
    <dgm:pt modelId="{BDC9E2F0-1DA0-4B2A-8757-AEC3920D173C}" type="pres">
      <dgm:prSet presAssocID="{DBD47B3F-2CB4-4BC9-980C-C85A238767FA}" presName="sibTrans" presStyleLbl="sibTrans1D1" presStyleIdx="2" presStyleCnt="4"/>
      <dgm:spPr/>
    </dgm:pt>
    <dgm:pt modelId="{94EFC141-68BA-4B00-8DBF-2DB79A69761F}" type="pres">
      <dgm:prSet presAssocID="{DBD47B3F-2CB4-4BC9-980C-C85A238767FA}" presName="connectorText" presStyleLbl="sibTrans1D1" presStyleIdx="2" presStyleCnt="4"/>
      <dgm:spPr/>
    </dgm:pt>
    <dgm:pt modelId="{FBD3BAEE-FF33-4444-90C9-9FD67AA036EA}" type="pres">
      <dgm:prSet presAssocID="{55DA1C6E-3C3C-47EC-BAB6-93C6A55BFA75}" presName="node" presStyleLbl="node1" presStyleIdx="3" presStyleCnt="5">
        <dgm:presLayoutVars>
          <dgm:bulletEnabled val="1"/>
        </dgm:presLayoutVars>
      </dgm:prSet>
      <dgm:spPr/>
    </dgm:pt>
    <dgm:pt modelId="{0F4A6217-4DFD-43D5-8AC0-7660F3B8FE3D}" type="pres">
      <dgm:prSet presAssocID="{BD2F711D-06A6-4678-AF90-1E77C6F29220}" presName="sibTrans" presStyleLbl="sibTrans1D1" presStyleIdx="3" presStyleCnt="4"/>
      <dgm:spPr/>
    </dgm:pt>
    <dgm:pt modelId="{2F9E20E0-12E2-4FFD-B1DC-83CFF4A529FA}" type="pres">
      <dgm:prSet presAssocID="{BD2F711D-06A6-4678-AF90-1E77C6F29220}" presName="connectorText" presStyleLbl="sibTrans1D1" presStyleIdx="3" presStyleCnt="4"/>
      <dgm:spPr/>
    </dgm:pt>
    <dgm:pt modelId="{4C036F3A-F62D-45A1-879A-EB1C9D78F1B6}" type="pres">
      <dgm:prSet presAssocID="{3E91D06B-9463-4FE1-9C41-DA08EB4152AD}" presName="node" presStyleLbl="node1" presStyleIdx="4" presStyleCnt="5">
        <dgm:presLayoutVars>
          <dgm:bulletEnabled val="1"/>
        </dgm:presLayoutVars>
      </dgm:prSet>
      <dgm:spPr/>
    </dgm:pt>
  </dgm:ptLst>
  <dgm:cxnLst>
    <dgm:cxn modelId="{6950B015-42EE-49BA-BF07-049A27487766}" type="presOf" srcId="{3E91D06B-9463-4FE1-9C41-DA08EB4152AD}" destId="{4C036F3A-F62D-45A1-879A-EB1C9D78F1B6}" srcOrd="0" destOrd="0" presId="urn:microsoft.com/office/officeart/2005/8/layout/bProcess3"/>
    <dgm:cxn modelId="{043BF521-15C0-4535-ADD0-541387BC8F3E}" srcId="{01FC8B91-54C3-4237-90F1-A785F92AECFB}" destId="{FCB375B9-2219-4FDC-AED1-18CD5E2C7D9C}" srcOrd="0" destOrd="0" parTransId="{AD1F6F88-9430-4FC3-BF6D-D037D7A32ED8}" sibTransId="{9C3991A7-6A57-4189-81E0-4245DD1010B6}"/>
    <dgm:cxn modelId="{6BEF2A51-9E8C-40C6-ACB4-05A502884784}" type="presOf" srcId="{01FC8B91-54C3-4237-90F1-A785F92AECFB}" destId="{E6A3A30A-8BA4-4955-A3F2-10429D87181C}" srcOrd="0" destOrd="0" presId="urn:microsoft.com/office/officeart/2005/8/layout/bProcess3"/>
    <dgm:cxn modelId="{E9C4CA56-41AE-4B88-BF52-C09451FC2C59}" type="presOf" srcId="{FCB375B9-2219-4FDC-AED1-18CD5E2C7D9C}" destId="{95B93C84-E39E-4DEE-8E25-93BF9FF5486C}" srcOrd="0" destOrd="0" presId="urn:microsoft.com/office/officeart/2005/8/layout/bProcess3"/>
    <dgm:cxn modelId="{D12BF760-59B9-4371-9DA3-32615C8CB8C9}" type="presOf" srcId="{DBD47B3F-2CB4-4BC9-980C-C85A238767FA}" destId="{BDC9E2F0-1DA0-4B2A-8757-AEC3920D173C}" srcOrd="0" destOrd="0" presId="urn:microsoft.com/office/officeart/2005/8/layout/bProcess3"/>
    <dgm:cxn modelId="{B8BC3669-0130-4E97-96FC-4F1BDDCBBEE7}" srcId="{01FC8B91-54C3-4237-90F1-A785F92AECFB}" destId="{3E91D06B-9463-4FE1-9C41-DA08EB4152AD}" srcOrd="4" destOrd="0" parTransId="{C2F7EE6C-3DEA-4A13-818E-D00049D0B088}" sibTransId="{5BFA8CBF-6EB5-488F-92AE-B0FF190FB184}"/>
    <dgm:cxn modelId="{2EA7A27C-6A81-467B-AF1E-8940C0C67285}" srcId="{01FC8B91-54C3-4237-90F1-A785F92AECFB}" destId="{55DA1C6E-3C3C-47EC-BAB6-93C6A55BFA75}" srcOrd="3" destOrd="0" parTransId="{F5C94FEA-F6E5-46AC-A464-DADB2BEFC857}" sibTransId="{BD2F711D-06A6-4678-AF90-1E77C6F29220}"/>
    <dgm:cxn modelId="{800ED98C-DE62-4C54-8FCB-2987AF8611BA}" type="presOf" srcId="{1AB026F4-ED09-4EDB-A7E4-09536D6C2DC8}" destId="{553085FC-C070-4335-BA08-B303A37CF7C8}" srcOrd="0" destOrd="0" presId="urn:microsoft.com/office/officeart/2005/8/layout/bProcess3"/>
    <dgm:cxn modelId="{F83D8AA7-C73D-4DC5-B9FA-C40E6624AB7A}" type="presOf" srcId="{9C3991A7-6A57-4189-81E0-4245DD1010B6}" destId="{F553A0EB-3241-4132-AA7D-848329EA1813}" srcOrd="0" destOrd="0" presId="urn:microsoft.com/office/officeart/2005/8/layout/bProcess3"/>
    <dgm:cxn modelId="{B552C2AC-46FE-48D0-8A65-02745BDBEE7D}" type="presOf" srcId="{43462786-C8CB-47D1-BA03-1DE28E20F380}" destId="{11A39EEF-815A-4816-AE70-FE470AB62942}" srcOrd="0" destOrd="0" presId="urn:microsoft.com/office/officeart/2005/8/layout/bProcess3"/>
    <dgm:cxn modelId="{4C3587B3-C522-43C1-927F-6B2991FB4358}" type="presOf" srcId="{BD2F711D-06A6-4678-AF90-1E77C6F29220}" destId="{0F4A6217-4DFD-43D5-8AC0-7660F3B8FE3D}" srcOrd="0" destOrd="0" presId="urn:microsoft.com/office/officeart/2005/8/layout/bProcess3"/>
    <dgm:cxn modelId="{E72557B7-8F4C-4F9C-A7B0-534ADFE9FC2D}" type="presOf" srcId="{9C3991A7-6A57-4189-81E0-4245DD1010B6}" destId="{A179850B-E5B6-417A-925C-3B3AD1BE9284}" srcOrd="1" destOrd="0" presId="urn:microsoft.com/office/officeart/2005/8/layout/bProcess3"/>
    <dgm:cxn modelId="{FE4035C1-21AF-4495-AF62-2F4265836AEC}" srcId="{01FC8B91-54C3-4237-90F1-A785F92AECFB}" destId="{43462786-C8CB-47D1-BA03-1DE28E20F380}" srcOrd="1" destOrd="0" parTransId="{A8550784-3C47-4F1E-A806-B29654F607D4}" sibTransId="{1AB026F4-ED09-4EDB-A7E4-09536D6C2DC8}"/>
    <dgm:cxn modelId="{56C207CD-C8E2-43E0-B543-0546CC6F0FD6}" type="presOf" srcId="{20B9969B-A5C4-4BA7-BD65-62CD25DA7528}" destId="{6FDF5C76-A813-4261-BC06-8DA0BDF52B4E}" srcOrd="0" destOrd="0" presId="urn:microsoft.com/office/officeart/2005/8/layout/bProcess3"/>
    <dgm:cxn modelId="{42B00ACD-A6D5-486A-B482-2D01C9556E21}" srcId="{01FC8B91-54C3-4237-90F1-A785F92AECFB}" destId="{20B9969B-A5C4-4BA7-BD65-62CD25DA7528}" srcOrd="2" destOrd="0" parTransId="{B7E9C5C1-41C6-43D8-8981-C2EBBE38D9EE}" sibTransId="{DBD47B3F-2CB4-4BC9-980C-C85A238767FA}"/>
    <dgm:cxn modelId="{6437CDD8-FC70-48B3-A9CB-EE9B0A03EDD6}" type="presOf" srcId="{DBD47B3F-2CB4-4BC9-980C-C85A238767FA}" destId="{94EFC141-68BA-4B00-8DBF-2DB79A69761F}" srcOrd="1" destOrd="0" presId="urn:microsoft.com/office/officeart/2005/8/layout/bProcess3"/>
    <dgm:cxn modelId="{9C607AE7-44BC-4703-AB69-BC07C200D7A2}" type="presOf" srcId="{55DA1C6E-3C3C-47EC-BAB6-93C6A55BFA75}" destId="{FBD3BAEE-FF33-4444-90C9-9FD67AA036EA}" srcOrd="0" destOrd="0" presId="urn:microsoft.com/office/officeart/2005/8/layout/bProcess3"/>
    <dgm:cxn modelId="{CD4BF8F0-2BF8-420A-80DA-EA349DE9F6A6}" type="presOf" srcId="{1AB026F4-ED09-4EDB-A7E4-09536D6C2DC8}" destId="{327FE91E-6C37-4D70-9741-140C433434A8}" srcOrd="1" destOrd="0" presId="urn:microsoft.com/office/officeart/2005/8/layout/bProcess3"/>
    <dgm:cxn modelId="{B62B25FD-FDFE-4CA8-A54A-5043673A775B}" type="presOf" srcId="{BD2F711D-06A6-4678-AF90-1E77C6F29220}" destId="{2F9E20E0-12E2-4FFD-B1DC-83CFF4A529FA}" srcOrd="1" destOrd="0" presId="urn:microsoft.com/office/officeart/2005/8/layout/bProcess3"/>
    <dgm:cxn modelId="{2AA7B293-5523-46BC-8563-F5D79F932A62}" type="presParOf" srcId="{E6A3A30A-8BA4-4955-A3F2-10429D87181C}" destId="{95B93C84-E39E-4DEE-8E25-93BF9FF5486C}" srcOrd="0" destOrd="0" presId="urn:microsoft.com/office/officeart/2005/8/layout/bProcess3"/>
    <dgm:cxn modelId="{A5E42EED-46A1-47B6-B9F1-E72FF8425379}" type="presParOf" srcId="{E6A3A30A-8BA4-4955-A3F2-10429D87181C}" destId="{F553A0EB-3241-4132-AA7D-848329EA1813}" srcOrd="1" destOrd="0" presId="urn:microsoft.com/office/officeart/2005/8/layout/bProcess3"/>
    <dgm:cxn modelId="{A130DD56-8E50-480F-8370-CA767277EA99}" type="presParOf" srcId="{F553A0EB-3241-4132-AA7D-848329EA1813}" destId="{A179850B-E5B6-417A-925C-3B3AD1BE9284}" srcOrd="0" destOrd="0" presId="urn:microsoft.com/office/officeart/2005/8/layout/bProcess3"/>
    <dgm:cxn modelId="{04451269-3FB2-4040-8FCA-962155FB4465}" type="presParOf" srcId="{E6A3A30A-8BA4-4955-A3F2-10429D87181C}" destId="{11A39EEF-815A-4816-AE70-FE470AB62942}" srcOrd="2" destOrd="0" presId="urn:microsoft.com/office/officeart/2005/8/layout/bProcess3"/>
    <dgm:cxn modelId="{54E3D32D-DDF3-4E97-80FE-41C4C2C2D1D8}" type="presParOf" srcId="{E6A3A30A-8BA4-4955-A3F2-10429D87181C}" destId="{553085FC-C070-4335-BA08-B303A37CF7C8}" srcOrd="3" destOrd="0" presId="urn:microsoft.com/office/officeart/2005/8/layout/bProcess3"/>
    <dgm:cxn modelId="{95FAEFEA-0D1C-4A8E-83BD-CBA04E15A95C}" type="presParOf" srcId="{553085FC-C070-4335-BA08-B303A37CF7C8}" destId="{327FE91E-6C37-4D70-9741-140C433434A8}" srcOrd="0" destOrd="0" presId="urn:microsoft.com/office/officeart/2005/8/layout/bProcess3"/>
    <dgm:cxn modelId="{B1E9E16D-EBDD-4F58-A511-D241680D5E0A}" type="presParOf" srcId="{E6A3A30A-8BA4-4955-A3F2-10429D87181C}" destId="{6FDF5C76-A813-4261-BC06-8DA0BDF52B4E}" srcOrd="4" destOrd="0" presId="urn:microsoft.com/office/officeart/2005/8/layout/bProcess3"/>
    <dgm:cxn modelId="{328A3CFF-0F50-4B13-AA2B-0CFBDD1DD852}" type="presParOf" srcId="{E6A3A30A-8BA4-4955-A3F2-10429D87181C}" destId="{BDC9E2F0-1DA0-4B2A-8757-AEC3920D173C}" srcOrd="5" destOrd="0" presId="urn:microsoft.com/office/officeart/2005/8/layout/bProcess3"/>
    <dgm:cxn modelId="{C36E105F-25F2-47B5-B404-C60F123B3B6D}" type="presParOf" srcId="{BDC9E2F0-1DA0-4B2A-8757-AEC3920D173C}" destId="{94EFC141-68BA-4B00-8DBF-2DB79A69761F}" srcOrd="0" destOrd="0" presId="urn:microsoft.com/office/officeart/2005/8/layout/bProcess3"/>
    <dgm:cxn modelId="{2C5AE184-1444-4650-BCA2-626E0E70F7BC}" type="presParOf" srcId="{E6A3A30A-8BA4-4955-A3F2-10429D87181C}" destId="{FBD3BAEE-FF33-4444-90C9-9FD67AA036EA}" srcOrd="6" destOrd="0" presId="urn:microsoft.com/office/officeart/2005/8/layout/bProcess3"/>
    <dgm:cxn modelId="{2B653228-63AF-45BD-8527-EF7EE4E0DBBC}" type="presParOf" srcId="{E6A3A30A-8BA4-4955-A3F2-10429D87181C}" destId="{0F4A6217-4DFD-43D5-8AC0-7660F3B8FE3D}" srcOrd="7" destOrd="0" presId="urn:microsoft.com/office/officeart/2005/8/layout/bProcess3"/>
    <dgm:cxn modelId="{CC8D4B92-4FA5-4D90-BF40-3A93B65B0524}" type="presParOf" srcId="{0F4A6217-4DFD-43D5-8AC0-7660F3B8FE3D}" destId="{2F9E20E0-12E2-4FFD-B1DC-83CFF4A529FA}" srcOrd="0" destOrd="0" presId="urn:microsoft.com/office/officeart/2005/8/layout/bProcess3"/>
    <dgm:cxn modelId="{28BA1402-C93B-4F0A-BAE9-70B05648CD7F}" type="presParOf" srcId="{E6A3A30A-8BA4-4955-A3F2-10429D87181C}" destId="{4C036F3A-F62D-45A1-879A-EB1C9D78F1B6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10E10B-E09B-EC44-B7D2-BA40CD2983A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7303DCB-A228-D84A-BC77-01565B82216C}">
      <dgm:prSet phldrT="[Text]" custT="1"/>
      <dgm:spPr/>
      <dgm:t>
        <a:bodyPr/>
        <a:lstStyle/>
        <a:p>
          <a:r>
            <a:rPr lang="en-US" sz="1800" dirty="0">
              <a:ea typeface="+mj-lt"/>
              <a:cs typeface="+mj-lt"/>
            </a:rPr>
            <a:t>The need for application security testing tools and methods(e.g., rapid CI/CD cycles) as a service </a:t>
          </a:r>
          <a:endParaRPr lang="en-GB" sz="1800" dirty="0"/>
        </a:p>
      </dgm:t>
    </dgm:pt>
    <dgm:pt modelId="{CB393527-2EAA-AB4D-BACA-8BB032CB59BB}" type="parTrans" cxnId="{95624CFB-2D69-0A44-80C8-13EE18C4086E}">
      <dgm:prSet/>
      <dgm:spPr/>
      <dgm:t>
        <a:bodyPr/>
        <a:lstStyle/>
        <a:p>
          <a:endParaRPr lang="en-GB" sz="1600"/>
        </a:p>
      </dgm:t>
    </dgm:pt>
    <dgm:pt modelId="{5689B965-95D4-8F4C-976E-DC5EAEE6F539}" type="sibTrans" cxnId="{95624CFB-2D69-0A44-80C8-13EE18C4086E}">
      <dgm:prSet/>
      <dgm:spPr/>
      <dgm:t>
        <a:bodyPr/>
        <a:lstStyle/>
        <a:p>
          <a:endParaRPr lang="en-GB" sz="1800"/>
        </a:p>
      </dgm:t>
    </dgm:pt>
    <dgm:pt modelId="{67AFF1FD-25CF-3E42-8548-06AA2CD352B5}">
      <dgm:prSet custT="1"/>
      <dgm:spPr/>
      <dgm:t>
        <a:bodyPr/>
        <a:lstStyle/>
        <a:p>
          <a:r>
            <a:rPr lang="en-US" sz="1800" dirty="0">
              <a:ea typeface="+mj-lt"/>
              <a:cs typeface="+mj-lt"/>
            </a:rPr>
            <a:t>Evaluated tools considering development workflow (i.e. </a:t>
          </a:r>
          <a:r>
            <a:rPr lang="en-US" sz="1800" b="1" dirty="0">
              <a:ea typeface="+mj-lt"/>
              <a:cs typeface="+mj-lt"/>
            </a:rPr>
            <a:t>developer-centered</a:t>
          </a:r>
          <a:r>
            <a:rPr lang="en-US" sz="1800" dirty="0">
              <a:ea typeface="+mj-lt"/>
              <a:cs typeface="+mj-lt"/>
            </a:rPr>
            <a:t> security solutions).</a:t>
          </a:r>
          <a:endParaRPr lang="en-US" sz="1800" dirty="0"/>
        </a:p>
      </dgm:t>
    </dgm:pt>
    <dgm:pt modelId="{B89CED81-26D4-DB4E-A26F-177893B4278D}" type="parTrans" cxnId="{E8E5B3EC-B2DB-F641-8FC7-D783E5202538}">
      <dgm:prSet/>
      <dgm:spPr/>
      <dgm:t>
        <a:bodyPr/>
        <a:lstStyle/>
        <a:p>
          <a:endParaRPr lang="en-GB" sz="1600"/>
        </a:p>
      </dgm:t>
    </dgm:pt>
    <dgm:pt modelId="{CF578DCD-4655-DF4E-997E-2584BFBBD8F9}" type="sibTrans" cxnId="{E8E5B3EC-B2DB-F641-8FC7-D783E5202538}">
      <dgm:prSet/>
      <dgm:spPr/>
      <dgm:t>
        <a:bodyPr/>
        <a:lstStyle/>
        <a:p>
          <a:endParaRPr lang="en-GB" sz="1600"/>
        </a:p>
      </dgm:t>
    </dgm:pt>
    <dgm:pt modelId="{C7CC8A64-18C4-1542-A4D3-1DED2AC7C762}">
      <dgm:prSet custT="1"/>
      <dgm:spPr/>
      <dgm:t>
        <a:bodyPr/>
        <a:lstStyle/>
        <a:p>
          <a:r>
            <a:rPr lang="en-US" sz="1800" dirty="0">
              <a:ea typeface="+mj-lt"/>
              <a:cs typeface="+mj-lt"/>
            </a:rPr>
            <a:t>Developers </a:t>
          </a:r>
          <a:r>
            <a:rPr lang="en-US" sz="1800" b="1" dirty="0">
              <a:ea typeface="+mj-lt"/>
              <a:cs typeface="+mj-lt"/>
            </a:rPr>
            <a:t>guidance</a:t>
          </a:r>
          <a:r>
            <a:rPr lang="en-US" sz="1800" dirty="0">
              <a:ea typeface="+mj-lt"/>
              <a:cs typeface="+mj-lt"/>
            </a:rPr>
            <a:t> on how the </a:t>
          </a:r>
          <a:r>
            <a:rPr lang="en-US" sz="1800" b="1" dirty="0">
              <a:ea typeface="+mj-lt"/>
              <a:cs typeface="+mj-lt"/>
            </a:rPr>
            <a:t>trade-off</a:t>
          </a:r>
          <a:r>
            <a:rPr lang="en-US" sz="1800" dirty="0">
              <a:ea typeface="+mj-lt"/>
              <a:cs typeface="+mj-lt"/>
            </a:rPr>
            <a:t> between release speeds and security </a:t>
          </a:r>
        </a:p>
      </dgm:t>
    </dgm:pt>
    <dgm:pt modelId="{431E28CC-3CA5-C240-8A5A-216129045A9B}" type="parTrans" cxnId="{5852AF52-EF9A-FD46-B440-3306AF55CF36}">
      <dgm:prSet/>
      <dgm:spPr/>
      <dgm:t>
        <a:bodyPr/>
        <a:lstStyle/>
        <a:p>
          <a:endParaRPr lang="en-GB" sz="1600"/>
        </a:p>
      </dgm:t>
    </dgm:pt>
    <dgm:pt modelId="{5426A124-8A42-DC4B-95C6-0DDBCF0E76F0}" type="sibTrans" cxnId="{5852AF52-EF9A-FD46-B440-3306AF55CF36}">
      <dgm:prSet/>
      <dgm:spPr/>
      <dgm:t>
        <a:bodyPr/>
        <a:lstStyle/>
        <a:p>
          <a:endParaRPr lang="en-GB" sz="1600"/>
        </a:p>
      </dgm:t>
    </dgm:pt>
    <dgm:pt modelId="{8B26BDED-2DB6-3245-8CDC-FBC02DCDCC5C}">
      <dgm:prSet custT="1"/>
      <dgm:spPr/>
      <dgm:t>
        <a:bodyPr/>
        <a:lstStyle/>
        <a:p>
          <a:r>
            <a:rPr lang="en-US" sz="1800" b="1" dirty="0">
              <a:ea typeface="+mj-lt"/>
              <a:cs typeface="+mj-lt"/>
            </a:rPr>
            <a:t>Automation</a:t>
          </a:r>
          <a:r>
            <a:rPr lang="en-US" sz="1800" dirty="0">
              <a:ea typeface="+mj-lt"/>
              <a:cs typeface="+mj-lt"/>
            </a:rPr>
            <a:t> of security practices </a:t>
          </a:r>
        </a:p>
      </dgm:t>
    </dgm:pt>
    <dgm:pt modelId="{73AD62AB-6B10-E340-96FB-2FF31B92E868}" type="parTrans" cxnId="{FF777F5B-08DA-D04C-BA1D-A9389D0CB9F5}">
      <dgm:prSet/>
      <dgm:spPr/>
      <dgm:t>
        <a:bodyPr/>
        <a:lstStyle/>
        <a:p>
          <a:endParaRPr lang="en-GB" sz="1600"/>
        </a:p>
      </dgm:t>
    </dgm:pt>
    <dgm:pt modelId="{B604D6AF-FF1D-5643-90D7-33F72989BDFA}" type="sibTrans" cxnId="{FF777F5B-08DA-D04C-BA1D-A9389D0CB9F5}">
      <dgm:prSet/>
      <dgm:spPr/>
      <dgm:t>
        <a:bodyPr/>
        <a:lstStyle/>
        <a:p>
          <a:endParaRPr lang="en-GB" sz="1600"/>
        </a:p>
      </dgm:t>
    </dgm:pt>
    <dgm:pt modelId="{7BF47E71-DA7B-6A4F-9A83-649E7A4D6DE6}">
      <dgm:prSet custT="1"/>
      <dgm:spPr/>
      <dgm:t>
        <a:bodyPr/>
        <a:lstStyle/>
        <a:p>
          <a:r>
            <a:rPr lang="en-US" sz="1800" b="1" dirty="0">
              <a:ea typeface="+mj-lt"/>
              <a:cs typeface="+mj-lt"/>
            </a:rPr>
            <a:t>Security metrics </a:t>
          </a:r>
          <a:r>
            <a:rPr lang="en-US" sz="1800" dirty="0">
              <a:ea typeface="+mj-lt"/>
              <a:cs typeface="+mj-lt"/>
            </a:rPr>
            <a:t>introducing and validation</a:t>
          </a:r>
          <a:endParaRPr lang="en-US" sz="1800" dirty="0"/>
        </a:p>
      </dgm:t>
    </dgm:pt>
    <dgm:pt modelId="{8FF81D63-5ABB-C845-81A5-93ECFC3994A9}" type="parTrans" cxnId="{CDB1B749-55A9-B342-8076-4DFAC40AF1AA}">
      <dgm:prSet/>
      <dgm:spPr/>
      <dgm:t>
        <a:bodyPr/>
        <a:lstStyle/>
        <a:p>
          <a:endParaRPr lang="en-GB" sz="1600"/>
        </a:p>
      </dgm:t>
    </dgm:pt>
    <dgm:pt modelId="{70E17B68-A512-A140-975B-DD0A25EE873A}" type="sibTrans" cxnId="{CDB1B749-55A9-B342-8076-4DFAC40AF1AA}">
      <dgm:prSet/>
      <dgm:spPr/>
      <dgm:t>
        <a:bodyPr/>
        <a:lstStyle/>
        <a:p>
          <a:endParaRPr lang="en-GB" sz="1600"/>
        </a:p>
      </dgm:t>
    </dgm:pt>
    <dgm:pt modelId="{F0729567-5EB1-674E-A803-C00BF937E61A}">
      <dgm:prSet custT="1"/>
      <dgm:spPr/>
      <dgm:t>
        <a:bodyPr/>
        <a:lstStyle/>
        <a:p>
          <a:r>
            <a:rPr lang="en-US" sz="1800" dirty="0">
              <a:ea typeface="+mj-lt"/>
              <a:cs typeface="+mj-lt"/>
            </a:rPr>
            <a:t>Security roles of the team members in DevSecOps.</a:t>
          </a:r>
        </a:p>
      </dgm:t>
    </dgm:pt>
    <dgm:pt modelId="{4BF09716-4A1F-3D43-B236-EB906C984D91}" type="parTrans" cxnId="{F9B5304F-AC7A-274A-BA96-58280CCA9BB5}">
      <dgm:prSet/>
      <dgm:spPr/>
      <dgm:t>
        <a:bodyPr/>
        <a:lstStyle/>
        <a:p>
          <a:endParaRPr lang="en-GB" sz="1600"/>
        </a:p>
      </dgm:t>
    </dgm:pt>
    <dgm:pt modelId="{AFE6E56F-F6C5-B043-BD38-F599E1212767}" type="sibTrans" cxnId="{F9B5304F-AC7A-274A-BA96-58280CCA9BB5}">
      <dgm:prSet/>
      <dgm:spPr/>
      <dgm:t>
        <a:bodyPr/>
        <a:lstStyle/>
        <a:p>
          <a:endParaRPr lang="en-GB" sz="1600"/>
        </a:p>
      </dgm:t>
    </dgm:pt>
    <dgm:pt modelId="{94FDAACA-69A7-F142-8D1B-A81690BF381F}">
      <dgm:prSet custT="1"/>
      <dgm:spPr/>
      <dgm:t>
        <a:bodyPr/>
        <a:lstStyle/>
        <a:p>
          <a:r>
            <a:rPr lang="en-US" sz="1800" dirty="0">
              <a:ea typeface="+mj-lt"/>
              <a:cs typeface="+mj-lt"/>
            </a:rPr>
            <a:t>Socio-technical studies focusing on the </a:t>
          </a:r>
          <a:r>
            <a:rPr lang="en-US" sz="1800" b="1" dirty="0">
              <a:ea typeface="+mj-lt"/>
              <a:cs typeface="+mj-lt"/>
            </a:rPr>
            <a:t>people-centric challenges </a:t>
          </a:r>
          <a:r>
            <a:rPr lang="en-US" sz="1800" dirty="0">
              <a:ea typeface="+mj-lt"/>
              <a:cs typeface="+mj-lt"/>
            </a:rPr>
            <a:t>and their effects (e.g., tool usage).</a:t>
          </a:r>
          <a:endParaRPr lang="en-US" sz="1800" dirty="0"/>
        </a:p>
      </dgm:t>
    </dgm:pt>
    <dgm:pt modelId="{D017BE33-A984-504F-929F-4C1C87C10812}" type="parTrans" cxnId="{B68425CA-EDCA-1941-9604-0940A089663E}">
      <dgm:prSet/>
      <dgm:spPr/>
      <dgm:t>
        <a:bodyPr/>
        <a:lstStyle/>
        <a:p>
          <a:endParaRPr lang="en-GB" sz="1600"/>
        </a:p>
      </dgm:t>
    </dgm:pt>
    <dgm:pt modelId="{0F8BAAAF-13FD-8643-822F-B1AC5ADD4000}" type="sibTrans" cxnId="{B68425CA-EDCA-1941-9604-0940A089663E}">
      <dgm:prSet/>
      <dgm:spPr/>
      <dgm:t>
        <a:bodyPr/>
        <a:lstStyle/>
        <a:p>
          <a:endParaRPr lang="en-GB" sz="1600"/>
        </a:p>
      </dgm:t>
    </dgm:pt>
    <dgm:pt modelId="{4D6271D5-EE88-5E48-8EB5-D258FC1DC7CD}">
      <dgm:prSet/>
      <dgm:spPr/>
    </dgm:pt>
    <dgm:pt modelId="{7B22919D-E344-2A41-8362-5EF0F1CC23E5}" type="parTrans" cxnId="{15F4CDA0-5866-BF4F-B995-8A7C35727B44}">
      <dgm:prSet/>
      <dgm:spPr/>
      <dgm:t>
        <a:bodyPr/>
        <a:lstStyle/>
        <a:p>
          <a:endParaRPr lang="en-GB" sz="1600"/>
        </a:p>
      </dgm:t>
    </dgm:pt>
    <dgm:pt modelId="{3B4BC197-62E1-D14E-8487-7447EC930AAF}" type="sibTrans" cxnId="{15F4CDA0-5866-BF4F-B995-8A7C35727B44}">
      <dgm:prSet/>
      <dgm:spPr/>
      <dgm:t>
        <a:bodyPr/>
        <a:lstStyle/>
        <a:p>
          <a:endParaRPr lang="en-GB" sz="1600"/>
        </a:p>
      </dgm:t>
    </dgm:pt>
    <dgm:pt modelId="{1FEAFDB7-4B6C-2942-B15D-0C508A90B7D4}" type="pres">
      <dgm:prSet presAssocID="{4410E10B-E09B-EC44-B7D2-BA40CD2983AD}" presName="Name0" presStyleCnt="0">
        <dgm:presLayoutVars>
          <dgm:chMax val="7"/>
          <dgm:chPref val="7"/>
          <dgm:dir/>
        </dgm:presLayoutVars>
      </dgm:prSet>
      <dgm:spPr/>
    </dgm:pt>
    <dgm:pt modelId="{3AE01AE1-2104-1B4E-B9A8-BBD64439E6B0}" type="pres">
      <dgm:prSet presAssocID="{4410E10B-E09B-EC44-B7D2-BA40CD2983AD}" presName="Name1" presStyleCnt="0"/>
      <dgm:spPr/>
    </dgm:pt>
    <dgm:pt modelId="{4AEFE97A-C2CE-5048-961B-C924DA37FEC6}" type="pres">
      <dgm:prSet presAssocID="{4410E10B-E09B-EC44-B7D2-BA40CD2983AD}" presName="cycle" presStyleCnt="0"/>
      <dgm:spPr/>
    </dgm:pt>
    <dgm:pt modelId="{9F7A6DD4-157B-3046-91E1-6950C28FF162}" type="pres">
      <dgm:prSet presAssocID="{4410E10B-E09B-EC44-B7D2-BA40CD2983AD}" presName="srcNode" presStyleLbl="node1" presStyleIdx="0" presStyleCnt="7"/>
      <dgm:spPr/>
    </dgm:pt>
    <dgm:pt modelId="{F171A48E-1FDF-AF4A-B67D-43B08E2BF988}" type="pres">
      <dgm:prSet presAssocID="{4410E10B-E09B-EC44-B7D2-BA40CD2983AD}" presName="conn" presStyleLbl="parChTrans1D2" presStyleIdx="0" presStyleCnt="1"/>
      <dgm:spPr/>
    </dgm:pt>
    <dgm:pt modelId="{4BD2A6CB-DB22-7644-8E3D-8AF15A3EBC80}" type="pres">
      <dgm:prSet presAssocID="{4410E10B-E09B-EC44-B7D2-BA40CD2983AD}" presName="extraNode" presStyleLbl="node1" presStyleIdx="0" presStyleCnt="7"/>
      <dgm:spPr/>
    </dgm:pt>
    <dgm:pt modelId="{13E70630-D01D-3545-928B-3CB904B90E08}" type="pres">
      <dgm:prSet presAssocID="{4410E10B-E09B-EC44-B7D2-BA40CD2983AD}" presName="dstNode" presStyleLbl="node1" presStyleIdx="0" presStyleCnt="7"/>
      <dgm:spPr/>
    </dgm:pt>
    <dgm:pt modelId="{08F81F1A-C3F5-3645-9348-F596CA7051FE}" type="pres">
      <dgm:prSet presAssocID="{37303DCB-A228-D84A-BC77-01565B82216C}" presName="text_1" presStyleLbl="node1" presStyleIdx="0" presStyleCnt="7">
        <dgm:presLayoutVars>
          <dgm:bulletEnabled val="1"/>
        </dgm:presLayoutVars>
      </dgm:prSet>
      <dgm:spPr/>
    </dgm:pt>
    <dgm:pt modelId="{5BB2ED5D-1350-E24F-A3F1-D105B317F532}" type="pres">
      <dgm:prSet presAssocID="{37303DCB-A228-D84A-BC77-01565B82216C}" presName="accent_1" presStyleCnt="0"/>
      <dgm:spPr/>
    </dgm:pt>
    <dgm:pt modelId="{AD271DF7-D41B-5544-AD44-C5030D05D1EF}" type="pres">
      <dgm:prSet presAssocID="{37303DCB-A228-D84A-BC77-01565B82216C}" presName="accentRepeatNode" presStyleLbl="solidFgAcc1" presStyleIdx="0" presStyleCnt="7"/>
      <dgm:spPr/>
    </dgm:pt>
    <dgm:pt modelId="{FCD6C739-B5F5-F947-8C49-AC9539307D81}" type="pres">
      <dgm:prSet presAssocID="{67AFF1FD-25CF-3E42-8548-06AA2CD352B5}" presName="text_2" presStyleLbl="node1" presStyleIdx="1" presStyleCnt="7">
        <dgm:presLayoutVars>
          <dgm:bulletEnabled val="1"/>
        </dgm:presLayoutVars>
      </dgm:prSet>
      <dgm:spPr/>
    </dgm:pt>
    <dgm:pt modelId="{03507FC0-4B7F-4C4A-919E-2D3C3EF9055A}" type="pres">
      <dgm:prSet presAssocID="{67AFF1FD-25CF-3E42-8548-06AA2CD352B5}" presName="accent_2" presStyleCnt="0"/>
      <dgm:spPr/>
    </dgm:pt>
    <dgm:pt modelId="{752D5A59-9A69-E248-ABBD-C7367D28E16F}" type="pres">
      <dgm:prSet presAssocID="{67AFF1FD-25CF-3E42-8548-06AA2CD352B5}" presName="accentRepeatNode" presStyleLbl="solidFgAcc1" presStyleIdx="1" presStyleCnt="7"/>
      <dgm:spPr/>
    </dgm:pt>
    <dgm:pt modelId="{851756EC-0BF2-C64D-A6FD-68034B866CCA}" type="pres">
      <dgm:prSet presAssocID="{C7CC8A64-18C4-1542-A4D3-1DED2AC7C762}" presName="text_3" presStyleLbl="node1" presStyleIdx="2" presStyleCnt="7">
        <dgm:presLayoutVars>
          <dgm:bulletEnabled val="1"/>
        </dgm:presLayoutVars>
      </dgm:prSet>
      <dgm:spPr/>
    </dgm:pt>
    <dgm:pt modelId="{92E153BC-AB44-3448-9E30-C38E1A19DFB1}" type="pres">
      <dgm:prSet presAssocID="{C7CC8A64-18C4-1542-A4D3-1DED2AC7C762}" presName="accent_3" presStyleCnt="0"/>
      <dgm:spPr/>
    </dgm:pt>
    <dgm:pt modelId="{0B45CD71-F09B-4345-8B9D-558DDDAAB569}" type="pres">
      <dgm:prSet presAssocID="{C7CC8A64-18C4-1542-A4D3-1DED2AC7C762}" presName="accentRepeatNode" presStyleLbl="solidFgAcc1" presStyleIdx="2" presStyleCnt="7"/>
      <dgm:spPr/>
    </dgm:pt>
    <dgm:pt modelId="{E4EEC4F8-C040-F844-A3C4-84B3BDF155EA}" type="pres">
      <dgm:prSet presAssocID="{8B26BDED-2DB6-3245-8CDC-FBC02DCDCC5C}" presName="text_4" presStyleLbl="node1" presStyleIdx="3" presStyleCnt="7">
        <dgm:presLayoutVars>
          <dgm:bulletEnabled val="1"/>
        </dgm:presLayoutVars>
      </dgm:prSet>
      <dgm:spPr/>
    </dgm:pt>
    <dgm:pt modelId="{E7C5B763-8433-0B4F-9E98-75902D1E7E6B}" type="pres">
      <dgm:prSet presAssocID="{8B26BDED-2DB6-3245-8CDC-FBC02DCDCC5C}" presName="accent_4" presStyleCnt="0"/>
      <dgm:spPr/>
    </dgm:pt>
    <dgm:pt modelId="{F013FF6B-19D9-9C43-9A57-BDE0D0707618}" type="pres">
      <dgm:prSet presAssocID="{8B26BDED-2DB6-3245-8CDC-FBC02DCDCC5C}" presName="accentRepeatNode" presStyleLbl="solidFgAcc1" presStyleIdx="3" presStyleCnt="7"/>
      <dgm:spPr/>
    </dgm:pt>
    <dgm:pt modelId="{1B3A6B8D-645A-1944-8F93-C2BC26C98F24}" type="pres">
      <dgm:prSet presAssocID="{7BF47E71-DA7B-6A4F-9A83-649E7A4D6DE6}" presName="text_5" presStyleLbl="node1" presStyleIdx="4" presStyleCnt="7">
        <dgm:presLayoutVars>
          <dgm:bulletEnabled val="1"/>
        </dgm:presLayoutVars>
      </dgm:prSet>
      <dgm:spPr/>
    </dgm:pt>
    <dgm:pt modelId="{A3C8E907-516E-7042-9793-C5B7D411FDA5}" type="pres">
      <dgm:prSet presAssocID="{7BF47E71-DA7B-6A4F-9A83-649E7A4D6DE6}" presName="accent_5" presStyleCnt="0"/>
      <dgm:spPr/>
    </dgm:pt>
    <dgm:pt modelId="{D9CEA5B6-80B5-9B46-A3F8-C85DC8FE853E}" type="pres">
      <dgm:prSet presAssocID="{7BF47E71-DA7B-6A4F-9A83-649E7A4D6DE6}" presName="accentRepeatNode" presStyleLbl="solidFgAcc1" presStyleIdx="4" presStyleCnt="7"/>
      <dgm:spPr/>
    </dgm:pt>
    <dgm:pt modelId="{E9765B1A-0FB3-DD43-927F-D18B5A895C9D}" type="pres">
      <dgm:prSet presAssocID="{F0729567-5EB1-674E-A803-C00BF937E61A}" presName="text_6" presStyleLbl="node1" presStyleIdx="5" presStyleCnt="7">
        <dgm:presLayoutVars>
          <dgm:bulletEnabled val="1"/>
        </dgm:presLayoutVars>
      </dgm:prSet>
      <dgm:spPr/>
    </dgm:pt>
    <dgm:pt modelId="{5C0561A2-BCAE-6E4B-941F-4259630AA5F2}" type="pres">
      <dgm:prSet presAssocID="{F0729567-5EB1-674E-A803-C00BF937E61A}" presName="accent_6" presStyleCnt="0"/>
      <dgm:spPr/>
    </dgm:pt>
    <dgm:pt modelId="{271922EF-2565-8848-8195-87B685D3C098}" type="pres">
      <dgm:prSet presAssocID="{F0729567-5EB1-674E-A803-C00BF937E61A}" presName="accentRepeatNode" presStyleLbl="solidFgAcc1" presStyleIdx="5" presStyleCnt="7"/>
      <dgm:spPr/>
    </dgm:pt>
    <dgm:pt modelId="{F557CB8F-08AD-074B-8ED1-2FBCA9A17F11}" type="pres">
      <dgm:prSet presAssocID="{94FDAACA-69A7-F142-8D1B-A81690BF381F}" presName="text_7" presStyleLbl="node1" presStyleIdx="6" presStyleCnt="7">
        <dgm:presLayoutVars>
          <dgm:bulletEnabled val="1"/>
        </dgm:presLayoutVars>
      </dgm:prSet>
      <dgm:spPr/>
    </dgm:pt>
    <dgm:pt modelId="{0BB5BD6F-7011-C442-858C-E534A2D549BA}" type="pres">
      <dgm:prSet presAssocID="{94FDAACA-69A7-F142-8D1B-A81690BF381F}" presName="accent_7" presStyleCnt="0"/>
      <dgm:spPr/>
    </dgm:pt>
    <dgm:pt modelId="{5DB79B9A-1770-FD47-8FE3-F32DB6D2FB1C}" type="pres">
      <dgm:prSet presAssocID="{94FDAACA-69A7-F142-8D1B-A81690BF381F}" presName="accentRepeatNode" presStyleLbl="solidFgAcc1" presStyleIdx="6" presStyleCnt="7"/>
      <dgm:spPr/>
    </dgm:pt>
  </dgm:ptLst>
  <dgm:cxnLst>
    <dgm:cxn modelId="{8C81DF0E-FEE4-C34E-BD47-DBAEE51D034F}" type="presOf" srcId="{67AFF1FD-25CF-3E42-8548-06AA2CD352B5}" destId="{FCD6C739-B5F5-F947-8C49-AC9539307D81}" srcOrd="0" destOrd="0" presId="urn:microsoft.com/office/officeart/2008/layout/VerticalCurvedList"/>
    <dgm:cxn modelId="{A3CF1423-0A11-5540-A307-9CC9BD31F897}" type="presOf" srcId="{8B26BDED-2DB6-3245-8CDC-FBC02DCDCC5C}" destId="{E4EEC4F8-C040-F844-A3C4-84B3BDF155EA}" srcOrd="0" destOrd="0" presId="urn:microsoft.com/office/officeart/2008/layout/VerticalCurvedList"/>
    <dgm:cxn modelId="{5C2A6441-0714-DF44-BD33-C57DD80BDF4A}" type="presOf" srcId="{F0729567-5EB1-674E-A803-C00BF937E61A}" destId="{E9765B1A-0FB3-DD43-927F-D18B5A895C9D}" srcOrd="0" destOrd="0" presId="urn:microsoft.com/office/officeart/2008/layout/VerticalCurvedList"/>
    <dgm:cxn modelId="{CDB1B749-55A9-B342-8076-4DFAC40AF1AA}" srcId="{4410E10B-E09B-EC44-B7D2-BA40CD2983AD}" destId="{7BF47E71-DA7B-6A4F-9A83-649E7A4D6DE6}" srcOrd="4" destOrd="0" parTransId="{8FF81D63-5ABB-C845-81A5-93ECFC3994A9}" sibTransId="{70E17B68-A512-A140-975B-DD0A25EE873A}"/>
    <dgm:cxn modelId="{F9B5304F-AC7A-274A-BA96-58280CCA9BB5}" srcId="{4410E10B-E09B-EC44-B7D2-BA40CD2983AD}" destId="{F0729567-5EB1-674E-A803-C00BF937E61A}" srcOrd="5" destOrd="0" parTransId="{4BF09716-4A1F-3D43-B236-EB906C984D91}" sibTransId="{AFE6E56F-F6C5-B043-BD38-F599E1212767}"/>
    <dgm:cxn modelId="{AE00E051-F521-254E-B560-02130ABC9138}" type="presOf" srcId="{5689B965-95D4-8F4C-976E-DC5EAEE6F539}" destId="{F171A48E-1FDF-AF4A-B67D-43B08E2BF988}" srcOrd="0" destOrd="0" presId="urn:microsoft.com/office/officeart/2008/layout/VerticalCurvedList"/>
    <dgm:cxn modelId="{5852AF52-EF9A-FD46-B440-3306AF55CF36}" srcId="{4410E10B-E09B-EC44-B7D2-BA40CD2983AD}" destId="{C7CC8A64-18C4-1542-A4D3-1DED2AC7C762}" srcOrd="2" destOrd="0" parTransId="{431E28CC-3CA5-C240-8A5A-216129045A9B}" sibTransId="{5426A124-8A42-DC4B-95C6-0DDBCF0E76F0}"/>
    <dgm:cxn modelId="{FF777F5B-08DA-D04C-BA1D-A9389D0CB9F5}" srcId="{4410E10B-E09B-EC44-B7D2-BA40CD2983AD}" destId="{8B26BDED-2DB6-3245-8CDC-FBC02DCDCC5C}" srcOrd="3" destOrd="0" parTransId="{73AD62AB-6B10-E340-96FB-2FF31B92E868}" sibTransId="{B604D6AF-FF1D-5643-90D7-33F72989BDFA}"/>
    <dgm:cxn modelId="{8F6FDD71-26B8-EC4B-9019-158E5FD87F87}" type="presOf" srcId="{C7CC8A64-18C4-1542-A4D3-1DED2AC7C762}" destId="{851756EC-0BF2-C64D-A6FD-68034B866CCA}" srcOrd="0" destOrd="0" presId="urn:microsoft.com/office/officeart/2008/layout/VerticalCurvedList"/>
    <dgm:cxn modelId="{803D4A73-0EB8-3349-A1CF-AA41D82E9AE3}" type="presOf" srcId="{4410E10B-E09B-EC44-B7D2-BA40CD2983AD}" destId="{1FEAFDB7-4B6C-2942-B15D-0C508A90B7D4}" srcOrd="0" destOrd="0" presId="urn:microsoft.com/office/officeart/2008/layout/VerticalCurvedList"/>
    <dgm:cxn modelId="{89F8919D-85DA-1A4A-9798-3735AA41041C}" type="presOf" srcId="{37303DCB-A228-D84A-BC77-01565B82216C}" destId="{08F81F1A-C3F5-3645-9348-F596CA7051FE}" srcOrd="0" destOrd="0" presId="urn:microsoft.com/office/officeart/2008/layout/VerticalCurvedList"/>
    <dgm:cxn modelId="{15F4CDA0-5866-BF4F-B995-8A7C35727B44}" srcId="{4410E10B-E09B-EC44-B7D2-BA40CD2983AD}" destId="{4D6271D5-EE88-5E48-8EB5-D258FC1DC7CD}" srcOrd="7" destOrd="0" parTransId="{7B22919D-E344-2A41-8362-5EF0F1CC23E5}" sibTransId="{3B4BC197-62E1-D14E-8487-7447EC930AAF}"/>
    <dgm:cxn modelId="{878D86C4-EBA9-314E-8AB3-8B7DA5AD1F6B}" type="presOf" srcId="{94FDAACA-69A7-F142-8D1B-A81690BF381F}" destId="{F557CB8F-08AD-074B-8ED1-2FBCA9A17F11}" srcOrd="0" destOrd="0" presId="urn:microsoft.com/office/officeart/2008/layout/VerticalCurvedList"/>
    <dgm:cxn modelId="{B68425CA-EDCA-1941-9604-0940A089663E}" srcId="{4410E10B-E09B-EC44-B7D2-BA40CD2983AD}" destId="{94FDAACA-69A7-F142-8D1B-A81690BF381F}" srcOrd="6" destOrd="0" parTransId="{D017BE33-A984-504F-929F-4C1C87C10812}" sibTransId="{0F8BAAAF-13FD-8643-822F-B1AC5ADD4000}"/>
    <dgm:cxn modelId="{9BA10DD6-CE0E-564A-9B73-18EEAAD066D2}" type="presOf" srcId="{7BF47E71-DA7B-6A4F-9A83-649E7A4D6DE6}" destId="{1B3A6B8D-645A-1944-8F93-C2BC26C98F24}" srcOrd="0" destOrd="0" presId="urn:microsoft.com/office/officeart/2008/layout/VerticalCurvedList"/>
    <dgm:cxn modelId="{E8E5B3EC-B2DB-F641-8FC7-D783E5202538}" srcId="{4410E10B-E09B-EC44-B7D2-BA40CD2983AD}" destId="{67AFF1FD-25CF-3E42-8548-06AA2CD352B5}" srcOrd="1" destOrd="0" parTransId="{B89CED81-26D4-DB4E-A26F-177893B4278D}" sibTransId="{CF578DCD-4655-DF4E-997E-2584BFBBD8F9}"/>
    <dgm:cxn modelId="{95624CFB-2D69-0A44-80C8-13EE18C4086E}" srcId="{4410E10B-E09B-EC44-B7D2-BA40CD2983AD}" destId="{37303DCB-A228-D84A-BC77-01565B82216C}" srcOrd="0" destOrd="0" parTransId="{CB393527-2EAA-AB4D-BACA-8BB032CB59BB}" sibTransId="{5689B965-95D4-8F4C-976E-DC5EAEE6F539}"/>
    <dgm:cxn modelId="{5F35D7C3-1241-0F49-8EB1-7D52DA4C3472}" type="presParOf" srcId="{1FEAFDB7-4B6C-2942-B15D-0C508A90B7D4}" destId="{3AE01AE1-2104-1B4E-B9A8-BBD64439E6B0}" srcOrd="0" destOrd="0" presId="urn:microsoft.com/office/officeart/2008/layout/VerticalCurvedList"/>
    <dgm:cxn modelId="{2F0F9CA5-DEE1-4F48-95B7-2DDB536716C4}" type="presParOf" srcId="{3AE01AE1-2104-1B4E-B9A8-BBD64439E6B0}" destId="{4AEFE97A-C2CE-5048-961B-C924DA37FEC6}" srcOrd="0" destOrd="0" presId="urn:microsoft.com/office/officeart/2008/layout/VerticalCurvedList"/>
    <dgm:cxn modelId="{9F2F48FE-9588-F048-B852-4D02EB9B9FB6}" type="presParOf" srcId="{4AEFE97A-C2CE-5048-961B-C924DA37FEC6}" destId="{9F7A6DD4-157B-3046-91E1-6950C28FF162}" srcOrd="0" destOrd="0" presId="urn:microsoft.com/office/officeart/2008/layout/VerticalCurvedList"/>
    <dgm:cxn modelId="{4EEE8F07-6641-B747-A48D-038358F8B645}" type="presParOf" srcId="{4AEFE97A-C2CE-5048-961B-C924DA37FEC6}" destId="{F171A48E-1FDF-AF4A-B67D-43B08E2BF988}" srcOrd="1" destOrd="0" presId="urn:microsoft.com/office/officeart/2008/layout/VerticalCurvedList"/>
    <dgm:cxn modelId="{12B25CB7-D196-D746-A849-4CEFC2EE8C64}" type="presParOf" srcId="{4AEFE97A-C2CE-5048-961B-C924DA37FEC6}" destId="{4BD2A6CB-DB22-7644-8E3D-8AF15A3EBC80}" srcOrd="2" destOrd="0" presId="urn:microsoft.com/office/officeart/2008/layout/VerticalCurvedList"/>
    <dgm:cxn modelId="{87B62B29-D1FB-514E-AED1-BB24424FA553}" type="presParOf" srcId="{4AEFE97A-C2CE-5048-961B-C924DA37FEC6}" destId="{13E70630-D01D-3545-928B-3CB904B90E08}" srcOrd="3" destOrd="0" presId="urn:microsoft.com/office/officeart/2008/layout/VerticalCurvedList"/>
    <dgm:cxn modelId="{33C3558B-2C2C-BF4E-B61E-88EC613F5A50}" type="presParOf" srcId="{3AE01AE1-2104-1B4E-B9A8-BBD64439E6B0}" destId="{08F81F1A-C3F5-3645-9348-F596CA7051FE}" srcOrd="1" destOrd="0" presId="urn:microsoft.com/office/officeart/2008/layout/VerticalCurvedList"/>
    <dgm:cxn modelId="{A47BB608-CDF1-9243-B2C6-5C9B3F9DA9ED}" type="presParOf" srcId="{3AE01AE1-2104-1B4E-B9A8-BBD64439E6B0}" destId="{5BB2ED5D-1350-E24F-A3F1-D105B317F532}" srcOrd="2" destOrd="0" presId="urn:microsoft.com/office/officeart/2008/layout/VerticalCurvedList"/>
    <dgm:cxn modelId="{DD143FAB-7BFB-824E-9940-DDDB676B80C7}" type="presParOf" srcId="{5BB2ED5D-1350-E24F-A3F1-D105B317F532}" destId="{AD271DF7-D41B-5544-AD44-C5030D05D1EF}" srcOrd="0" destOrd="0" presId="urn:microsoft.com/office/officeart/2008/layout/VerticalCurvedList"/>
    <dgm:cxn modelId="{1F797804-A902-0445-953C-D0DB2C4DD59A}" type="presParOf" srcId="{3AE01AE1-2104-1B4E-B9A8-BBD64439E6B0}" destId="{FCD6C739-B5F5-F947-8C49-AC9539307D81}" srcOrd="3" destOrd="0" presId="urn:microsoft.com/office/officeart/2008/layout/VerticalCurvedList"/>
    <dgm:cxn modelId="{429E6EC7-2B5F-F24C-8DA8-A309A087A7B6}" type="presParOf" srcId="{3AE01AE1-2104-1B4E-B9A8-BBD64439E6B0}" destId="{03507FC0-4B7F-4C4A-919E-2D3C3EF9055A}" srcOrd="4" destOrd="0" presId="urn:microsoft.com/office/officeart/2008/layout/VerticalCurvedList"/>
    <dgm:cxn modelId="{C875DAC2-651B-9246-AE02-8DD04B30D6CD}" type="presParOf" srcId="{03507FC0-4B7F-4C4A-919E-2D3C3EF9055A}" destId="{752D5A59-9A69-E248-ABBD-C7367D28E16F}" srcOrd="0" destOrd="0" presId="urn:microsoft.com/office/officeart/2008/layout/VerticalCurvedList"/>
    <dgm:cxn modelId="{A3DED4EF-7F22-6D43-B1AB-07FAA9693A51}" type="presParOf" srcId="{3AE01AE1-2104-1B4E-B9A8-BBD64439E6B0}" destId="{851756EC-0BF2-C64D-A6FD-68034B866CCA}" srcOrd="5" destOrd="0" presId="urn:microsoft.com/office/officeart/2008/layout/VerticalCurvedList"/>
    <dgm:cxn modelId="{521D90A8-F513-F14E-9AE8-81450C1B3C6D}" type="presParOf" srcId="{3AE01AE1-2104-1B4E-B9A8-BBD64439E6B0}" destId="{92E153BC-AB44-3448-9E30-C38E1A19DFB1}" srcOrd="6" destOrd="0" presId="urn:microsoft.com/office/officeart/2008/layout/VerticalCurvedList"/>
    <dgm:cxn modelId="{31A3F97C-8DE6-0848-9C68-25F0D9355213}" type="presParOf" srcId="{92E153BC-AB44-3448-9E30-C38E1A19DFB1}" destId="{0B45CD71-F09B-4345-8B9D-558DDDAAB569}" srcOrd="0" destOrd="0" presId="urn:microsoft.com/office/officeart/2008/layout/VerticalCurvedList"/>
    <dgm:cxn modelId="{8A5886A7-0F9E-B141-A3EE-D90E73AE7EE8}" type="presParOf" srcId="{3AE01AE1-2104-1B4E-B9A8-BBD64439E6B0}" destId="{E4EEC4F8-C040-F844-A3C4-84B3BDF155EA}" srcOrd="7" destOrd="0" presId="urn:microsoft.com/office/officeart/2008/layout/VerticalCurvedList"/>
    <dgm:cxn modelId="{34EEF2D6-125A-B548-95F5-2935C26573BC}" type="presParOf" srcId="{3AE01AE1-2104-1B4E-B9A8-BBD64439E6B0}" destId="{E7C5B763-8433-0B4F-9E98-75902D1E7E6B}" srcOrd="8" destOrd="0" presId="urn:microsoft.com/office/officeart/2008/layout/VerticalCurvedList"/>
    <dgm:cxn modelId="{68F50CD6-1A70-184F-8530-BBC234ADF3AF}" type="presParOf" srcId="{E7C5B763-8433-0B4F-9E98-75902D1E7E6B}" destId="{F013FF6B-19D9-9C43-9A57-BDE0D0707618}" srcOrd="0" destOrd="0" presId="urn:microsoft.com/office/officeart/2008/layout/VerticalCurvedList"/>
    <dgm:cxn modelId="{746B7207-A715-C842-BA40-5EE7EDCD1E85}" type="presParOf" srcId="{3AE01AE1-2104-1B4E-B9A8-BBD64439E6B0}" destId="{1B3A6B8D-645A-1944-8F93-C2BC26C98F24}" srcOrd="9" destOrd="0" presId="urn:microsoft.com/office/officeart/2008/layout/VerticalCurvedList"/>
    <dgm:cxn modelId="{74BACCF5-C526-C24B-AB8D-F8CADA06FAFB}" type="presParOf" srcId="{3AE01AE1-2104-1B4E-B9A8-BBD64439E6B0}" destId="{A3C8E907-516E-7042-9793-C5B7D411FDA5}" srcOrd="10" destOrd="0" presId="urn:microsoft.com/office/officeart/2008/layout/VerticalCurvedList"/>
    <dgm:cxn modelId="{95F9E735-CCBA-B54F-8136-EB733D06D840}" type="presParOf" srcId="{A3C8E907-516E-7042-9793-C5B7D411FDA5}" destId="{D9CEA5B6-80B5-9B46-A3F8-C85DC8FE853E}" srcOrd="0" destOrd="0" presId="urn:microsoft.com/office/officeart/2008/layout/VerticalCurvedList"/>
    <dgm:cxn modelId="{496CEA12-838A-A843-9332-29D0AF6DFB1E}" type="presParOf" srcId="{3AE01AE1-2104-1B4E-B9A8-BBD64439E6B0}" destId="{E9765B1A-0FB3-DD43-927F-D18B5A895C9D}" srcOrd="11" destOrd="0" presId="urn:microsoft.com/office/officeart/2008/layout/VerticalCurvedList"/>
    <dgm:cxn modelId="{7AC782BB-B6E9-884B-90FE-D33A3BD4736F}" type="presParOf" srcId="{3AE01AE1-2104-1B4E-B9A8-BBD64439E6B0}" destId="{5C0561A2-BCAE-6E4B-941F-4259630AA5F2}" srcOrd="12" destOrd="0" presId="urn:microsoft.com/office/officeart/2008/layout/VerticalCurvedList"/>
    <dgm:cxn modelId="{29F994AA-D676-D543-BE12-9CE0045F8BFB}" type="presParOf" srcId="{5C0561A2-BCAE-6E4B-941F-4259630AA5F2}" destId="{271922EF-2565-8848-8195-87B685D3C098}" srcOrd="0" destOrd="0" presId="urn:microsoft.com/office/officeart/2008/layout/VerticalCurvedList"/>
    <dgm:cxn modelId="{02E1D0F1-9639-FF45-B28F-EBA7796F9483}" type="presParOf" srcId="{3AE01AE1-2104-1B4E-B9A8-BBD64439E6B0}" destId="{F557CB8F-08AD-074B-8ED1-2FBCA9A17F11}" srcOrd="13" destOrd="0" presId="urn:microsoft.com/office/officeart/2008/layout/VerticalCurvedList"/>
    <dgm:cxn modelId="{EF48F0BA-2343-2B46-A7A1-90B66B721FE8}" type="presParOf" srcId="{3AE01AE1-2104-1B4E-B9A8-BBD64439E6B0}" destId="{0BB5BD6F-7011-C442-858C-E534A2D549BA}" srcOrd="14" destOrd="0" presId="urn:microsoft.com/office/officeart/2008/layout/VerticalCurvedList"/>
    <dgm:cxn modelId="{996A2DFC-AEB5-A241-B344-B71CD01379F7}" type="presParOf" srcId="{0BB5BD6F-7011-C442-858C-E534A2D549BA}" destId="{5DB79B9A-1770-FD47-8FE3-F32DB6D2FB1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121595-A537-4348-A4E9-0820AABF5FDC}" type="doc">
      <dgm:prSet loTypeId="urn:microsoft.com/office/officeart/2005/8/layout/process1" loCatId="" qsTypeId="urn:microsoft.com/office/officeart/2005/8/quickstyle/simple1" qsCatId="simple" csTypeId="urn:microsoft.com/office/officeart/2005/8/colors/colorful4" csCatId="colorful" phldr="1"/>
      <dgm:spPr/>
    </dgm:pt>
    <dgm:pt modelId="{904E752E-A71E-3846-9B4B-EE9E8268706B}">
      <dgm:prSet phldrT="[Text]"/>
      <dgm:spPr/>
      <dgm:t>
        <a:bodyPr/>
        <a:lstStyle/>
        <a:p>
          <a:r>
            <a:rPr lang="en-GB" dirty="0"/>
            <a:t>Past</a:t>
          </a:r>
        </a:p>
      </dgm:t>
    </dgm:pt>
    <dgm:pt modelId="{73752419-5CE5-ED44-AE94-AD4318808C30}" type="parTrans" cxnId="{9549A87C-604D-7B48-B2C1-18CB1B808035}">
      <dgm:prSet/>
      <dgm:spPr/>
      <dgm:t>
        <a:bodyPr/>
        <a:lstStyle/>
        <a:p>
          <a:endParaRPr lang="en-GB"/>
        </a:p>
      </dgm:t>
    </dgm:pt>
    <dgm:pt modelId="{7B89183A-B7EB-1248-B5A5-DE150C35912F}" type="sibTrans" cxnId="{9549A87C-604D-7B48-B2C1-18CB1B808035}">
      <dgm:prSet/>
      <dgm:spPr/>
      <dgm:t>
        <a:bodyPr/>
        <a:lstStyle/>
        <a:p>
          <a:endParaRPr lang="en-GB"/>
        </a:p>
      </dgm:t>
    </dgm:pt>
    <dgm:pt modelId="{EC39CFAB-4D76-E047-84CC-E0A8AFBBF3DC}">
      <dgm:prSet phldrT="[Text]"/>
      <dgm:spPr/>
      <dgm:t>
        <a:bodyPr/>
        <a:lstStyle/>
        <a:p>
          <a:r>
            <a:rPr lang="en-GB" dirty="0"/>
            <a:t>Now</a:t>
          </a:r>
        </a:p>
      </dgm:t>
    </dgm:pt>
    <dgm:pt modelId="{E0CA999C-1F5C-7746-98A8-CADAA3575E90}" type="parTrans" cxnId="{123FDDCE-BA9A-5745-A218-B36FB3F2BD7B}">
      <dgm:prSet/>
      <dgm:spPr/>
      <dgm:t>
        <a:bodyPr/>
        <a:lstStyle/>
        <a:p>
          <a:endParaRPr lang="en-GB"/>
        </a:p>
      </dgm:t>
    </dgm:pt>
    <dgm:pt modelId="{DEC85371-9E82-6B43-8D00-09C390F3A340}" type="sibTrans" cxnId="{123FDDCE-BA9A-5745-A218-B36FB3F2BD7B}">
      <dgm:prSet/>
      <dgm:spPr/>
      <dgm:t>
        <a:bodyPr/>
        <a:lstStyle/>
        <a:p>
          <a:endParaRPr lang="en-GB"/>
        </a:p>
      </dgm:t>
    </dgm:pt>
    <dgm:pt modelId="{7F5920CC-D5EB-0F4B-863C-BB69C7F6ACDE}">
      <dgm:prSet phldrT="[Text]"/>
      <dgm:spPr/>
      <dgm:t>
        <a:bodyPr/>
        <a:lstStyle/>
        <a:p>
          <a:r>
            <a:rPr lang="en-GB" dirty="0" err="1"/>
            <a:t>Furure</a:t>
          </a:r>
          <a:endParaRPr lang="en-GB" dirty="0"/>
        </a:p>
      </dgm:t>
    </dgm:pt>
    <dgm:pt modelId="{CE820F83-F40D-D441-B3B8-01C68DFE1807}" type="parTrans" cxnId="{89FED6AA-1A92-3B42-AB1D-5B5D94E64396}">
      <dgm:prSet/>
      <dgm:spPr/>
      <dgm:t>
        <a:bodyPr/>
        <a:lstStyle/>
        <a:p>
          <a:endParaRPr lang="en-GB"/>
        </a:p>
      </dgm:t>
    </dgm:pt>
    <dgm:pt modelId="{4B1D4057-37FC-A34C-A781-344E3FAE443C}" type="sibTrans" cxnId="{89FED6AA-1A92-3B42-AB1D-5B5D94E64396}">
      <dgm:prSet/>
      <dgm:spPr/>
      <dgm:t>
        <a:bodyPr/>
        <a:lstStyle/>
        <a:p>
          <a:endParaRPr lang="en-GB"/>
        </a:p>
      </dgm:t>
    </dgm:pt>
    <dgm:pt modelId="{1FAC101C-500A-B448-A40F-E9D663E29433}" type="pres">
      <dgm:prSet presAssocID="{FC121595-A537-4348-A4E9-0820AABF5FDC}" presName="Name0" presStyleCnt="0">
        <dgm:presLayoutVars>
          <dgm:dir/>
          <dgm:resizeHandles val="exact"/>
        </dgm:presLayoutVars>
      </dgm:prSet>
      <dgm:spPr/>
    </dgm:pt>
    <dgm:pt modelId="{6A1E0520-9CC3-954B-8CC5-B2AF3C727C9A}" type="pres">
      <dgm:prSet presAssocID="{904E752E-A71E-3846-9B4B-EE9E8268706B}" presName="node" presStyleLbl="node1" presStyleIdx="0" presStyleCnt="3">
        <dgm:presLayoutVars>
          <dgm:bulletEnabled val="1"/>
        </dgm:presLayoutVars>
      </dgm:prSet>
      <dgm:spPr/>
    </dgm:pt>
    <dgm:pt modelId="{DD9DCC0E-77AE-AF45-9177-CACDA79EF588}" type="pres">
      <dgm:prSet presAssocID="{7B89183A-B7EB-1248-B5A5-DE150C35912F}" presName="sibTrans" presStyleLbl="sibTrans2D1" presStyleIdx="0" presStyleCnt="2"/>
      <dgm:spPr/>
    </dgm:pt>
    <dgm:pt modelId="{7966FEED-3E90-A14F-A806-BE1F1FDA0E56}" type="pres">
      <dgm:prSet presAssocID="{7B89183A-B7EB-1248-B5A5-DE150C35912F}" presName="connectorText" presStyleLbl="sibTrans2D1" presStyleIdx="0" presStyleCnt="2"/>
      <dgm:spPr/>
    </dgm:pt>
    <dgm:pt modelId="{41591AF0-5323-AC45-9BB3-E589C63EA90B}" type="pres">
      <dgm:prSet presAssocID="{EC39CFAB-4D76-E047-84CC-E0A8AFBBF3DC}" presName="node" presStyleLbl="node1" presStyleIdx="1" presStyleCnt="3">
        <dgm:presLayoutVars>
          <dgm:bulletEnabled val="1"/>
        </dgm:presLayoutVars>
      </dgm:prSet>
      <dgm:spPr/>
    </dgm:pt>
    <dgm:pt modelId="{80E4D7F3-8734-714F-948E-DADC642FA439}" type="pres">
      <dgm:prSet presAssocID="{DEC85371-9E82-6B43-8D00-09C390F3A340}" presName="sibTrans" presStyleLbl="sibTrans2D1" presStyleIdx="1" presStyleCnt="2"/>
      <dgm:spPr/>
    </dgm:pt>
    <dgm:pt modelId="{212B8099-35F6-7543-A689-30E41678F221}" type="pres">
      <dgm:prSet presAssocID="{DEC85371-9E82-6B43-8D00-09C390F3A340}" presName="connectorText" presStyleLbl="sibTrans2D1" presStyleIdx="1" presStyleCnt="2"/>
      <dgm:spPr/>
    </dgm:pt>
    <dgm:pt modelId="{D58771CE-0982-B148-A380-CA9628248668}" type="pres">
      <dgm:prSet presAssocID="{7F5920CC-D5EB-0F4B-863C-BB69C7F6ACDE}" presName="node" presStyleLbl="node1" presStyleIdx="2" presStyleCnt="3">
        <dgm:presLayoutVars>
          <dgm:bulletEnabled val="1"/>
        </dgm:presLayoutVars>
      </dgm:prSet>
      <dgm:spPr/>
    </dgm:pt>
  </dgm:ptLst>
  <dgm:cxnLst>
    <dgm:cxn modelId="{595A3810-3A5A-A640-B7F6-68721A8AFB85}" type="presOf" srcId="{7F5920CC-D5EB-0F4B-863C-BB69C7F6ACDE}" destId="{D58771CE-0982-B148-A380-CA9628248668}" srcOrd="0" destOrd="0" presId="urn:microsoft.com/office/officeart/2005/8/layout/process1"/>
    <dgm:cxn modelId="{03C80737-8890-DF48-B105-37CD142FA97E}" type="presOf" srcId="{EC39CFAB-4D76-E047-84CC-E0A8AFBBF3DC}" destId="{41591AF0-5323-AC45-9BB3-E589C63EA90B}" srcOrd="0" destOrd="0" presId="urn:microsoft.com/office/officeart/2005/8/layout/process1"/>
    <dgm:cxn modelId="{A8248954-1BB6-934F-B3AA-69941E1C7F78}" type="presOf" srcId="{7B89183A-B7EB-1248-B5A5-DE150C35912F}" destId="{7966FEED-3E90-A14F-A806-BE1F1FDA0E56}" srcOrd="1" destOrd="0" presId="urn:microsoft.com/office/officeart/2005/8/layout/process1"/>
    <dgm:cxn modelId="{9549A87C-604D-7B48-B2C1-18CB1B808035}" srcId="{FC121595-A537-4348-A4E9-0820AABF5FDC}" destId="{904E752E-A71E-3846-9B4B-EE9E8268706B}" srcOrd="0" destOrd="0" parTransId="{73752419-5CE5-ED44-AE94-AD4318808C30}" sibTransId="{7B89183A-B7EB-1248-B5A5-DE150C35912F}"/>
    <dgm:cxn modelId="{B8916980-639E-B44B-9E50-F857EAA38D8B}" type="presOf" srcId="{DEC85371-9E82-6B43-8D00-09C390F3A340}" destId="{212B8099-35F6-7543-A689-30E41678F221}" srcOrd="1" destOrd="0" presId="urn:microsoft.com/office/officeart/2005/8/layout/process1"/>
    <dgm:cxn modelId="{89FED6AA-1A92-3B42-AB1D-5B5D94E64396}" srcId="{FC121595-A537-4348-A4E9-0820AABF5FDC}" destId="{7F5920CC-D5EB-0F4B-863C-BB69C7F6ACDE}" srcOrd="2" destOrd="0" parTransId="{CE820F83-F40D-D441-B3B8-01C68DFE1807}" sibTransId="{4B1D4057-37FC-A34C-A781-344E3FAE443C}"/>
    <dgm:cxn modelId="{443CCFB8-007C-6447-9A2E-818A44F3EECC}" type="presOf" srcId="{FC121595-A537-4348-A4E9-0820AABF5FDC}" destId="{1FAC101C-500A-B448-A40F-E9D663E29433}" srcOrd="0" destOrd="0" presId="urn:microsoft.com/office/officeart/2005/8/layout/process1"/>
    <dgm:cxn modelId="{AA5EACCD-1FA2-B245-A634-3718D5A8A7B9}" type="presOf" srcId="{904E752E-A71E-3846-9B4B-EE9E8268706B}" destId="{6A1E0520-9CC3-954B-8CC5-B2AF3C727C9A}" srcOrd="0" destOrd="0" presId="urn:microsoft.com/office/officeart/2005/8/layout/process1"/>
    <dgm:cxn modelId="{123FDDCE-BA9A-5745-A218-B36FB3F2BD7B}" srcId="{FC121595-A537-4348-A4E9-0820AABF5FDC}" destId="{EC39CFAB-4D76-E047-84CC-E0A8AFBBF3DC}" srcOrd="1" destOrd="0" parTransId="{E0CA999C-1F5C-7746-98A8-CADAA3575E90}" sibTransId="{DEC85371-9E82-6B43-8D00-09C390F3A340}"/>
    <dgm:cxn modelId="{427987E9-0B62-4846-ABB7-2451C8B8DC27}" type="presOf" srcId="{DEC85371-9E82-6B43-8D00-09C390F3A340}" destId="{80E4D7F3-8734-714F-948E-DADC642FA439}" srcOrd="0" destOrd="0" presId="urn:microsoft.com/office/officeart/2005/8/layout/process1"/>
    <dgm:cxn modelId="{5B77B8FD-5587-4D41-A492-FFB3DE9BD77D}" type="presOf" srcId="{7B89183A-B7EB-1248-B5A5-DE150C35912F}" destId="{DD9DCC0E-77AE-AF45-9177-CACDA79EF588}" srcOrd="0" destOrd="0" presId="urn:microsoft.com/office/officeart/2005/8/layout/process1"/>
    <dgm:cxn modelId="{4BC8F321-CBFA-7F4B-80CA-CC9842252E54}" type="presParOf" srcId="{1FAC101C-500A-B448-A40F-E9D663E29433}" destId="{6A1E0520-9CC3-954B-8CC5-B2AF3C727C9A}" srcOrd="0" destOrd="0" presId="urn:microsoft.com/office/officeart/2005/8/layout/process1"/>
    <dgm:cxn modelId="{E4572876-09EB-3144-A376-7BF37C3F173B}" type="presParOf" srcId="{1FAC101C-500A-B448-A40F-E9D663E29433}" destId="{DD9DCC0E-77AE-AF45-9177-CACDA79EF588}" srcOrd="1" destOrd="0" presId="urn:microsoft.com/office/officeart/2005/8/layout/process1"/>
    <dgm:cxn modelId="{0E979F0E-BB17-6840-94AE-DAC574E5BCFB}" type="presParOf" srcId="{DD9DCC0E-77AE-AF45-9177-CACDA79EF588}" destId="{7966FEED-3E90-A14F-A806-BE1F1FDA0E56}" srcOrd="0" destOrd="0" presId="urn:microsoft.com/office/officeart/2005/8/layout/process1"/>
    <dgm:cxn modelId="{8045702B-EF68-A84E-8A5E-1F91054FFDDD}" type="presParOf" srcId="{1FAC101C-500A-B448-A40F-E9D663E29433}" destId="{41591AF0-5323-AC45-9BB3-E589C63EA90B}" srcOrd="2" destOrd="0" presId="urn:microsoft.com/office/officeart/2005/8/layout/process1"/>
    <dgm:cxn modelId="{F1129F8D-3AFC-EB47-AA9E-F28D13A52592}" type="presParOf" srcId="{1FAC101C-500A-B448-A40F-E9D663E29433}" destId="{80E4D7F3-8734-714F-948E-DADC642FA439}" srcOrd="3" destOrd="0" presId="urn:microsoft.com/office/officeart/2005/8/layout/process1"/>
    <dgm:cxn modelId="{A04FF266-DE4F-6745-B587-02780E414C2E}" type="presParOf" srcId="{80E4D7F3-8734-714F-948E-DADC642FA439}" destId="{212B8099-35F6-7543-A689-30E41678F221}" srcOrd="0" destOrd="0" presId="urn:microsoft.com/office/officeart/2005/8/layout/process1"/>
    <dgm:cxn modelId="{E66B511F-AB78-5D48-95BD-4EBBB283C28D}" type="presParOf" srcId="{1FAC101C-500A-B448-A40F-E9D663E29433}" destId="{D58771CE-0982-B148-A380-CA962824866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A7ED3-C13F-4D2B-8E55-60C7EC38E1F1}">
      <dsp:nvSpPr>
        <dsp:cNvPr id="0" name=""/>
        <dsp:cNvSpPr/>
      </dsp:nvSpPr>
      <dsp:spPr>
        <a:xfrm rot="5400000">
          <a:off x="-238851" y="239239"/>
          <a:ext cx="1592341" cy="1114639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/>
              <a:cs typeface="Arial"/>
            </a:rPr>
            <a:t>The past</a:t>
          </a:r>
        </a:p>
      </dsp:txBody>
      <dsp:txXfrm rot="-5400000">
        <a:off x="1" y="557708"/>
        <a:ext cx="1114639" cy="477702"/>
      </dsp:txXfrm>
    </dsp:sp>
    <dsp:sp modelId="{E8E7E141-02DA-4A55-9EF5-D22505915886}">
      <dsp:nvSpPr>
        <dsp:cNvPr id="0" name=""/>
        <dsp:cNvSpPr/>
      </dsp:nvSpPr>
      <dsp:spPr>
        <a:xfrm rot="5400000">
          <a:off x="4568105" y="-3453077"/>
          <a:ext cx="1035022" cy="7941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6670" rIns="26670" bIns="2667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 dirty="0">
              <a:latin typeface="Arial"/>
              <a:cs typeface="Arial"/>
            </a:rPr>
            <a:t>Ride down memory lane </a:t>
          </a:r>
          <a:endParaRPr lang="en-US" sz="4200" kern="1200" dirty="0"/>
        </a:p>
      </dsp:txBody>
      <dsp:txXfrm rot="-5400000">
        <a:off x="1114640" y="50914"/>
        <a:ext cx="7891427" cy="933970"/>
      </dsp:txXfrm>
    </dsp:sp>
    <dsp:sp modelId="{D2978BB7-BAAF-4AE9-A6D4-68ABFA711F60}">
      <dsp:nvSpPr>
        <dsp:cNvPr id="0" name=""/>
        <dsp:cNvSpPr/>
      </dsp:nvSpPr>
      <dsp:spPr>
        <a:xfrm rot="5400000">
          <a:off x="-238851" y="1637240"/>
          <a:ext cx="1592341" cy="1114639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/>
              <a:cs typeface="Arial"/>
            </a:rPr>
            <a:t>The present</a:t>
          </a:r>
        </a:p>
      </dsp:txBody>
      <dsp:txXfrm rot="-5400000">
        <a:off x="1" y="1955709"/>
        <a:ext cx="1114639" cy="477702"/>
      </dsp:txXfrm>
    </dsp:sp>
    <dsp:sp modelId="{EAD67E26-51C6-4B8A-AEB9-C42F6643144A}">
      <dsp:nvSpPr>
        <dsp:cNvPr id="0" name=""/>
        <dsp:cNvSpPr/>
      </dsp:nvSpPr>
      <dsp:spPr>
        <a:xfrm rot="5400000">
          <a:off x="4568105" y="-2055076"/>
          <a:ext cx="1035022" cy="7941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6670" rIns="26670" bIns="2667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>
              <a:latin typeface="Arial"/>
              <a:cs typeface="Arial"/>
            </a:rPr>
            <a:t>Where things are at today </a:t>
          </a:r>
          <a:endParaRPr lang="en-US" sz="4200" kern="1200"/>
        </a:p>
      </dsp:txBody>
      <dsp:txXfrm rot="-5400000">
        <a:off x="1114640" y="1448915"/>
        <a:ext cx="7891427" cy="933970"/>
      </dsp:txXfrm>
    </dsp:sp>
    <dsp:sp modelId="{0A7E0F54-B29B-400E-BE22-572C2F4F908E}">
      <dsp:nvSpPr>
        <dsp:cNvPr id="0" name=""/>
        <dsp:cNvSpPr/>
      </dsp:nvSpPr>
      <dsp:spPr>
        <a:xfrm rot="5400000">
          <a:off x="-238851" y="3035241"/>
          <a:ext cx="1592341" cy="1114639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/>
              <a:cs typeface="Arial"/>
            </a:rPr>
            <a:t>The future</a:t>
          </a:r>
        </a:p>
      </dsp:txBody>
      <dsp:txXfrm rot="-5400000">
        <a:off x="1" y="3353710"/>
        <a:ext cx="1114639" cy="477702"/>
      </dsp:txXfrm>
    </dsp:sp>
    <dsp:sp modelId="{2F2C1628-7B2B-499E-A38E-7980DD44C2A0}">
      <dsp:nvSpPr>
        <dsp:cNvPr id="0" name=""/>
        <dsp:cNvSpPr/>
      </dsp:nvSpPr>
      <dsp:spPr>
        <a:xfrm rot="5400000">
          <a:off x="4568105" y="-657075"/>
          <a:ext cx="1035022" cy="7941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6670" rIns="26670" bIns="2667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>
              <a:latin typeface="Arial"/>
              <a:cs typeface="Arial"/>
            </a:rPr>
            <a:t>Take a look into the crystal ball</a:t>
          </a:r>
          <a:endParaRPr lang="en-US" sz="4200" kern="1200"/>
        </a:p>
      </dsp:txBody>
      <dsp:txXfrm rot="-5400000">
        <a:off x="1114640" y="2846916"/>
        <a:ext cx="7891427" cy="933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8106C-F714-4E9A-B2A0-0DA17E01D31E}">
      <dsp:nvSpPr>
        <dsp:cNvPr id="0" name=""/>
        <dsp:cNvSpPr/>
      </dsp:nvSpPr>
      <dsp:spPr>
        <a:xfrm rot="4062205">
          <a:off x="2288854" y="3507567"/>
          <a:ext cx="818710" cy="39155"/>
        </a:xfrm>
        <a:custGeom>
          <a:avLst/>
          <a:gdLst/>
          <a:ahLst/>
          <a:cxnLst/>
          <a:rect l="0" t="0" r="0" b="0"/>
          <a:pathLst>
            <a:path>
              <a:moveTo>
                <a:pt x="0" y="19577"/>
              </a:moveTo>
              <a:lnTo>
                <a:pt x="818710" y="195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DEBF9-C800-4756-A056-C2E1265757E5}">
      <dsp:nvSpPr>
        <dsp:cNvPr id="0" name=""/>
        <dsp:cNvSpPr/>
      </dsp:nvSpPr>
      <dsp:spPr>
        <a:xfrm rot="915993">
          <a:off x="2908967" y="2767603"/>
          <a:ext cx="818278" cy="39155"/>
        </a:xfrm>
        <a:custGeom>
          <a:avLst/>
          <a:gdLst/>
          <a:ahLst/>
          <a:cxnLst/>
          <a:rect l="0" t="0" r="0" b="0"/>
          <a:pathLst>
            <a:path>
              <a:moveTo>
                <a:pt x="0" y="19577"/>
              </a:moveTo>
              <a:lnTo>
                <a:pt x="818278" y="195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EC8E44-5453-40C4-9B37-C0B733F645EC}">
      <dsp:nvSpPr>
        <dsp:cNvPr id="0" name=""/>
        <dsp:cNvSpPr/>
      </dsp:nvSpPr>
      <dsp:spPr>
        <a:xfrm rot="20625337">
          <a:off x="2903917" y="2159345"/>
          <a:ext cx="976307" cy="39155"/>
        </a:xfrm>
        <a:custGeom>
          <a:avLst/>
          <a:gdLst/>
          <a:ahLst/>
          <a:cxnLst/>
          <a:rect l="0" t="0" r="0" b="0"/>
          <a:pathLst>
            <a:path>
              <a:moveTo>
                <a:pt x="0" y="19577"/>
              </a:moveTo>
              <a:lnTo>
                <a:pt x="976307" y="195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268B30-090E-4CBE-ACCB-6CA6817D67BA}">
      <dsp:nvSpPr>
        <dsp:cNvPr id="0" name=""/>
        <dsp:cNvSpPr/>
      </dsp:nvSpPr>
      <dsp:spPr>
        <a:xfrm rot="17753976">
          <a:off x="2351818" y="1455854"/>
          <a:ext cx="851488" cy="39155"/>
        </a:xfrm>
        <a:custGeom>
          <a:avLst/>
          <a:gdLst/>
          <a:ahLst/>
          <a:cxnLst/>
          <a:rect l="0" t="0" r="0" b="0"/>
          <a:pathLst>
            <a:path>
              <a:moveTo>
                <a:pt x="0" y="19577"/>
              </a:moveTo>
              <a:lnTo>
                <a:pt x="851488" y="195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50A84-C640-45E0-B13E-538747293F5C}">
      <dsp:nvSpPr>
        <dsp:cNvPr id="0" name=""/>
        <dsp:cNvSpPr/>
      </dsp:nvSpPr>
      <dsp:spPr>
        <a:xfrm>
          <a:off x="1356999" y="1581990"/>
          <a:ext cx="1842831" cy="184283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D73E77-C905-4196-AE7A-9BC9514E0A50}">
      <dsp:nvSpPr>
        <dsp:cNvPr id="0" name=""/>
        <dsp:cNvSpPr/>
      </dsp:nvSpPr>
      <dsp:spPr>
        <a:xfrm>
          <a:off x="2205086" y="5023"/>
          <a:ext cx="2036022" cy="11056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/>
              <a:cs typeface="Arial"/>
            </a:rPr>
            <a:t>deploy releases faster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2503255" y="166949"/>
        <a:ext cx="1439684" cy="781846"/>
      </dsp:txXfrm>
    </dsp:sp>
    <dsp:sp modelId="{9C5BC11F-5E90-457C-9279-441D0EC701B1}">
      <dsp:nvSpPr>
        <dsp:cNvPr id="0" name=""/>
        <dsp:cNvSpPr/>
      </dsp:nvSpPr>
      <dsp:spPr>
        <a:xfrm>
          <a:off x="3755234" y="1238442"/>
          <a:ext cx="1934453" cy="11056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/>
              <a:cs typeface="Arial"/>
            </a:rPr>
            <a:t>more frequently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4038528" y="1400368"/>
        <a:ext cx="1367865" cy="781846"/>
      </dsp:txXfrm>
    </dsp:sp>
    <dsp:sp modelId="{55A04D66-4CC7-494D-904C-44CEC747E2B0}">
      <dsp:nvSpPr>
        <dsp:cNvPr id="0" name=""/>
        <dsp:cNvSpPr/>
      </dsp:nvSpPr>
      <dsp:spPr>
        <a:xfrm>
          <a:off x="3564304" y="2614263"/>
          <a:ext cx="2291582" cy="11056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/>
              <a:cs typeface="Arial"/>
            </a:rPr>
            <a:t>ensuring the security of the software 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3899898" y="2776189"/>
        <a:ext cx="1620394" cy="781846"/>
      </dsp:txXfrm>
    </dsp:sp>
    <dsp:sp modelId="{366E5965-CAA7-44EF-ADB2-5310C7650D93}">
      <dsp:nvSpPr>
        <dsp:cNvPr id="0" name=""/>
        <dsp:cNvSpPr/>
      </dsp:nvSpPr>
      <dsp:spPr>
        <a:xfrm>
          <a:off x="1470598" y="3900594"/>
          <a:ext cx="3211203" cy="1096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/>
              <a:cs typeface="Arial"/>
            </a:rPr>
            <a:t>maintaining the agility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940868" y="4061200"/>
        <a:ext cx="2270663" cy="7754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BF7B1-C042-424F-BDC5-2D99A2C52D1D}">
      <dsp:nvSpPr>
        <dsp:cNvPr id="0" name=""/>
        <dsp:cNvSpPr/>
      </dsp:nvSpPr>
      <dsp:spPr>
        <a:xfrm>
          <a:off x="0" y="22230"/>
          <a:ext cx="8049353" cy="965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/>
              <a:cs typeface="Arial"/>
            </a:rPr>
            <a:t>Culture: Set of principles and practices for efficient communication and collaboration</a:t>
          </a:r>
        </a:p>
      </dsp:txBody>
      <dsp:txXfrm>
        <a:off x="47120" y="69350"/>
        <a:ext cx="7955113" cy="871010"/>
      </dsp:txXfrm>
    </dsp:sp>
    <dsp:sp modelId="{09837DC3-E22B-4F4C-BF78-2BB62C2DC12A}">
      <dsp:nvSpPr>
        <dsp:cNvPr id="0" name=""/>
        <dsp:cNvSpPr/>
      </dsp:nvSpPr>
      <dsp:spPr>
        <a:xfrm>
          <a:off x="0" y="987480"/>
          <a:ext cx="804935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5567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Arial"/>
              <a:cs typeface="Arial"/>
            </a:rPr>
            <a:t>People: </a:t>
          </a:r>
          <a:r>
            <a:rPr lang="en-US" sz="2000" kern="1200" dirty="0"/>
            <a:t>knowledge  and  skills, multidisciplinary  team work</a:t>
          </a:r>
        </a:p>
      </dsp:txBody>
      <dsp:txXfrm>
        <a:off x="0" y="987480"/>
        <a:ext cx="8049353" cy="414000"/>
      </dsp:txXfrm>
    </dsp:sp>
    <dsp:sp modelId="{B280764E-A64C-4C2A-8BF8-F98BA8308613}">
      <dsp:nvSpPr>
        <dsp:cNvPr id="0" name=""/>
        <dsp:cNvSpPr/>
      </dsp:nvSpPr>
      <dsp:spPr>
        <a:xfrm>
          <a:off x="0" y="1401480"/>
          <a:ext cx="8049353" cy="965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Processes: Automated deployment pipeline </a:t>
          </a:r>
          <a:endParaRPr lang="en-US" sz="2500" kern="1200">
            <a:solidFill>
              <a:srgbClr val="C00000"/>
            </a:solidFill>
            <a:latin typeface="Arial"/>
            <a:cs typeface="Arial"/>
          </a:endParaRPr>
        </a:p>
      </dsp:txBody>
      <dsp:txXfrm>
        <a:off x="47120" y="1448600"/>
        <a:ext cx="7955113" cy="871010"/>
      </dsp:txXfrm>
    </dsp:sp>
    <dsp:sp modelId="{D6CCFB94-2E54-4CC1-942D-21798081742C}">
      <dsp:nvSpPr>
        <dsp:cNvPr id="0" name=""/>
        <dsp:cNvSpPr/>
      </dsp:nvSpPr>
      <dsp:spPr>
        <a:xfrm>
          <a:off x="0" y="2366730"/>
          <a:ext cx="8049353" cy="633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5567" tIns="31750" rIns="177800" bIns="3175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Practice and infrastructure, difficulties  in integrating  manual  security  practices </a:t>
          </a:r>
        </a:p>
      </dsp:txBody>
      <dsp:txXfrm>
        <a:off x="0" y="2366730"/>
        <a:ext cx="8049353" cy="633937"/>
      </dsp:txXfrm>
    </dsp:sp>
    <dsp:sp modelId="{3D36DCC8-7E0E-4703-B128-651A706CEC1B}">
      <dsp:nvSpPr>
        <dsp:cNvPr id="0" name=""/>
        <dsp:cNvSpPr/>
      </dsp:nvSpPr>
      <dsp:spPr>
        <a:xfrm>
          <a:off x="0" y="3000667"/>
          <a:ext cx="8049353" cy="9652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technologies: supporting tool chain</a:t>
          </a:r>
        </a:p>
      </dsp:txBody>
      <dsp:txXfrm>
        <a:off x="47120" y="3047787"/>
        <a:ext cx="7955113" cy="871010"/>
      </dsp:txXfrm>
    </dsp:sp>
    <dsp:sp modelId="{BD69E150-8E68-4401-A8F4-DDAC3216BC92}">
      <dsp:nvSpPr>
        <dsp:cNvPr id="0" name=""/>
        <dsp:cNvSpPr/>
      </dsp:nvSpPr>
      <dsp:spPr>
        <a:xfrm>
          <a:off x="0" y="3965917"/>
          <a:ext cx="804935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5567" tIns="31750" rIns="177800" bIns="3175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Arial"/>
              <a:cs typeface="Arial"/>
            </a:rPr>
            <a:t>tool, v</a:t>
          </a:r>
          <a:r>
            <a:rPr lang="en-US" sz="2000" kern="1200" dirty="0"/>
            <a:t>ulnerabilities</a:t>
          </a:r>
          <a:endParaRPr lang="en-US" sz="2000" kern="1200" dirty="0">
            <a:latin typeface="Arial"/>
            <a:cs typeface="Arial"/>
          </a:endParaRPr>
        </a:p>
      </dsp:txBody>
      <dsp:txXfrm>
        <a:off x="0" y="3965917"/>
        <a:ext cx="8049353" cy="41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92AFB-C2ED-45B4-BE99-7D3BC868AD5B}">
      <dsp:nvSpPr>
        <dsp:cNvPr id="0" name=""/>
        <dsp:cNvSpPr/>
      </dsp:nvSpPr>
      <dsp:spPr>
        <a:xfrm rot="16200000">
          <a:off x="-1528632" y="1532621"/>
          <a:ext cx="4641252" cy="1576009"/>
        </a:xfrm>
        <a:prstGeom prst="flowChartManualOperati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highly encouraged tools - heavily rely on tools  </a:t>
          </a:r>
          <a:endParaRPr lang="en-US" sz="1800" kern="1200" dirty="0">
            <a:solidFill>
              <a:schemeClr val="tx1"/>
            </a:solidFill>
          </a:endParaRPr>
        </a:p>
      </dsp:txBody>
      <dsp:txXfrm rot="5400000">
        <a:off x="3989" y="928250"/>
        <a:ext cx="1576009" cy="2784752"/>
      </dsp:txXfrm>
    </dsp:sp>
    <dsp:sp modelId="{1E653508-573C-4486-A10A-8CD4C7B7284A}">
      <dsp:nvSpPr>
        <dsp:cNvPr id="0" name=""/>
        <dsp:cNvSpPr/>
      </dsp:nvSpPr>
      <dsp:spPr>
        <a:xfrm rot="16200000">
          <a:off x="165577" y="1532621"/>
          <a:ext cx="4641252" cy="1576009"/>
        </a:xfrm>
        <a:prstGeom prst="flowChartManualOperation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Variety of tool-sets between security and other teams</a:t>
          </a:r>
          <a:endParaRPr lang="en-US" sz="1800" kern="1200" dirty="0">
            <a:solidFill>
              <a:schemeClr val="tx1"/>
            </a:solidFill>
          </a:endParaRPr>
        </a:p>
      </dsp:txBody>
      <dsp:txXfrm rot="5400000">
        <a:off x="1698198" y="928250"/>
        <a:ext cx="1576009" cy="2784752"/>
      </dsp:txXfrm>
    </dsp:sp>
    <dsp:sp modelId="{CCBFD5FD-A907-43FF-9011-D9C69036A455}">
      <dsp:nvSpPr>
        <dsp:cNvPr id="0" name=""/>
        <dsp:cNvSpPr/>
      </dsp:nvSpPr>
      <dsp:spPr>
        <a:xfrm rot="16200000">
          <a:off x="1859787" y="1532621"/>
          <a:ext cx="4641252" cy="157600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Adverse 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effects or conflicts by 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changing security tools </a:t>
          </a:r>
          <a:endParaRPr lang="en-US" sz="1800" kern="1200" dirty="0">
            <a:solidFill>
              <a:schemeClr val="tx1"/>
            </a:solidFill>
          </a:endParaRPr>
        </a:p>
      </dsp:txBody>
      <dsp:txXfrm rot="5400000">
        <a:off x="3392408" y="928250"/>
        <a:ext cx="1576009" cy="2784752"/>
      </dsp:txXfrm>
    </dsp:sp>
    <dsp:sp modelId="{245C7655-A87A-4C4F-9C63-C931F162E72C}">
      <dsp:nvSpPr>
        <dsp:cNvPr id="0" name=""/>
        <dsp:cNvSpPr/>
      </dsp:nvSpPr>
      <dsp:spPr>
        <a:xfrm rot="16200000">
          <a:off x="3553998" y="1532621"/>
          <a:ext cx="4641252" cy="1576009"/>
        </a:xfrm>
        <a:prstGeom prst="flowChartManualOperati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Security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tools exponentially increased the duration </a:t>
          </a:r>
          <a:endParaRPr lang="en-US" sz="1800" kern="1200" dirty="0">
            <a:solidFill>
              <a:schemeClr val="tx1"/>
            </a:solidFill>
          </a:endParaRPr>
        </a:p>
      </dsp:txBody>
      <dsp:txXfrm rot="5400000">
        <a:off x="5086619" y="928250"/>
        <a:ext cx="1576009" cy="2784752"/>
      </dsp:txXfrm>
    </dsp:sp>
    <dsp:sp modelId="{63A6BE9B-1DFC-4F86-B4A4-60B731B2BD46}">
      <dsp:nvSpPr>
        <dsp:cNvPr id="0" name=""/>
        <dsp:cNvSpPr/>
      </dsp:nvSpPr>
      <dsp:spPr>
        <a:xfrm rot="16200000">
          <a:off x="5248208" y="1532621"/>
          <a:ext cx="4641252" cy="1576009"/>
        </a:xfrm>
        <a:prstGeom prst="flowChartManualOperati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unsuitable tools have  negative effect on the security</a:t>
          </a:r>
          <a:endParaRPr lang="en-US" sz="1800" kern="1200" dirty="0">
            <a:solidFill>
              <a:schemeClr val="tx1"/>
            </a:solidFill>
          </a:endParaRPr>
        </a:p>
      </dsp:txBody>
      <dsp:txXfrm rot="5400000">
        <a:off x="6780829" y="928250"/>
        <a:ext cx="1576009" cy="2784752"/>
      </dsp:txXfrm>
    </dsp:sp>
    <dsp:sp modelId="{9235AAE4-6F7F-4C5A-9073-4F226FE76205}">
      <dsp:nvSpPr>
        <dsp:cNvPr id="0" name=""/>
        <dsp:cNvSpPr/>
      </dsp:nvSpPr>
      <dsp:spPr>
        <a:xfrm rot="16200000">
          <a:off x="6942418" y="1532621"/>
          <a:ext cx="4641252" cy="157600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the lack of standards for tool selection is a security automation challenge</a:t>
          </a:r>
          <a:endParaRPr lang="en-US" sz="1800" kern="1200" dirty="0">
            <a:solidFill>
              <a:schemeClr val="tx1"/>
            </a:solidFill>
          </a:endParaRPr>
        </a:p>
      </dsp:txBody>
      <dsp:txXfrm rot="5400000">
        <a:off x="8475039" y="928250"/>
        <a:ext cx="1576009" cy="27847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F6AD2-384E-42B9-8F6C-E94BBD0D8524}">
      <dsp:nvSpPr>
        <dsp:cNvPr id="0" name=""/>
        <dsp:cNvSpPr/>
      </dsp:nvSpPr>
      <dsp:spPr>
        <a:xfrm>
          <a:off x="958" y="267053"/>
          <a:ext cx="2482100" cy="6205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Ch4: Limitations of static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 and dynamic</a:t>
          </a:r>
          <a:r>
            <a:rPr lang="en-US" sz="1400" kern="1200" dirty="0">
              <a:solidFill>
                <a:schemeClr val="tx1"/>
              </a:solidFill>
            </a:rPr>
            <a:t> analysis tools</a:t>
          </a:r>
          <a:endParaRPr lang="en-US" sz="1400" kern="1200" dirty="0">
            <a:solidFill>
              <a:schemeClr val="tx1"/>
            </a:solidFill>
            <a:latin typeface="Arial"/>
            <a:cs typeface="Arial"/>
          </a:endParaRPr>
        </a:p>
      </dsp:txBody>
      <dsp:txXfrm>
        <a:off x="19133" y="285228"/>
        <a:ext cx="2445750" cy="584175"/>
      </dsp:txXfrm>
    </dsp:sp>
    <dsp:sp modelId="{97B3FE75-D5D2-D943-9FDB-75C90BC94CB5}">
      <dsp:nvSpPr>
        <dsp:cNvPr id="0" name=""/>
        <dsp:cNvSpPr/>
      </dsp:nvSpPr>
      <dsp:spPr>
        <a:xfrm rot="5400000">
          <a:off x="1187712" y="941874"/>
          <a:ext cx="108591" cy="10859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1D11F-C2E9-4445-8529-454525BEE252}">
      <dsp:nvSpPr>
        <dsp:cNvPr id="0" name=""/>
        <dsp:cNvSpPr/>
      </dsp:nvSpPr>
      <dsp:spPr>
        <a:xfrm>
          <a:off x="958" y="1104762"/>
          <a:ext cx="2482100" cy="6205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manual  and 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time-consuming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setting</a:t>
          </a:r>
        </a:p>
      </dsp:txBody>
      <dsp:txXfrm>
        <a:off x="19133" y="1122937"/>
        <a:ext cx="2445750" cy="584175"/>
      </dsp:txXfrm>
    </dsp:sp>
    <dsp:sp modelId="{A7213937-9B5B-4BA8-BDD8-E0FDB51E3CC1}">
      <dsp:nvSpPr>
        <dsp:cNvPr id="0" name=""/>
        <dsp:cNvSpPr/>
      </dsp:nvSpPr>
      <dsp:spPr>
        <a:xfrm rot="5400000">
          <a:off x="1187712" y="1779583"/>
          <a:ext cx="108591" cy="10859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22038-54F6-4067-B0BB-AE0B9A055BBA}">
      <dsp:nvSpPr>
        <dsp:cNvPr id="0" name=""/>
        <dsp:cNvSpPr/>
      </dsp:nvSpPr>
      <dsp:spPr>
        <a:xfrm>
          <a:off x="958" y="1942471"/>
          <a:ext cx="2482100" cy="6205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Assessment of false alarms</a:t>
          </a:r>
        </a:p>
      </dsp:txBody>
      <dsp:txXfrm>
        <a:off x="19133" y="1960646"/>
        <a:ext cx="2445750" cy="584175"/>
      </dsp:txXfrm>
    </dsp:sp>
    <dsp:sp modelId="{A4CB2B46-DD3B-4EBC-AEA0-26D506308D62}">
      <dsp:nvSpPr>
        <dsp:cNvPr id="0" name=""/>
        <dsp:cNvSpPr/>
      </dsp:nvSpPr>
      <dsp:spPr>
        <a:xfrm>
          <a:off x="2830552" y="267053"/>
          <a:ext cx="2482100" cy="6205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Ch6: vulnerabilities 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of the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container ecosystem</a:t>
          </a:r>
        </a:p>
      </dsp:txBody>
      <dsp:txXfrm>
        <a:off x="2848727" y="285228"/>
        <a:ext cx="2445750" cy="584175"/>
      </dsp:txXfrm>
    </dsp:sp>
    <dsp:sp modelId="{F71FE0CD-BD4F-4F89-8B0A-F54080D39B94}">
      <dsp:nvSpPr>
        <dsp:cNvPr id="0" name=""/>
        <dsp:cNvSpPr/>
      </dsp:nvSpPr>
      <dsp:spPr>
        <a:xfrm rot="5400000">
          <a:off x="4017306" y="941874"/>
          <a:ext cx="108591" cy="10859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37663-F519-4BED-BD0E-E7C73DA7507B}">
      <dsp:nvSpPr>
        <dsp:cNvPr id="0" name=""/>
        <dsp:cNvSpPr/>
      </dsp:nvSpPr>
      <dsp:spPr>
        <a:xfrm>
          <a:off x="2830552" y="1104762"/>
          <a:ext cx="2482100" cy="7341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a large range of reusable artifacts e.g. container images</a:t>
          </a:r>
          <a:endParaRPr lang="en-US" sz="1400" kern="1200" dirty="0">
            <a:solidFill>
              <a:schemeClr val="tx1"/>
            </a:solidFill>
            <a:latin typeface="Arial"/>
            <a:cs typeface="Arial"/>
          </a:endParaRPr>
        </a:p>
      </dsp:txBody>
      <dsp:txXfrm>
        <a:off x="2852054" y="1126264"/>
        <a:ext cx="2439096" cy="691133"/>
      </dsp:txXfrm>
    </dsp:sp>
    <dsp:sp modelId="{85285AFC-E131-4032-84F3-E03FC2598ACB}">
      <dsp:nvSpPr>
        <dsp:cNvPr id="0" name=""/>
        <dsp:cNvSpPr/>
      </dsp:nvSpPr>
      <dsp:spPr>
        <a:xfrm rot="5400000">
          <a:off x="4017306" y="1893195"/>
          <a:ext cx="108591" cy="10859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66887-487F-413F-AA88-097040F822A3}">
      <dsp:nvSpPr>
        <dsp:cNvPr id="0" name=""/>
        <dsp:cNvSpPr/>
      </dsp:nvSpPr>
      <dsp:spPr>
        <a:xfrm>
          <a:off x="2830552" y="2056083"/>
          <a:ext cx="2482100" cy="14036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limiting</a:t>
          </a:r>
          <a:r>
            <a:rPr lang="en-US" sz="1400" kern="1200" dirty="0">
              <a:solidFill>
                <a:schemeClr val="tx1"/>
              </a:solidFill>
            </a:rPr>
            <a:t> the reuse of existing components (e.g.,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 </a:t>
          </a:r>
          <a:r>
            <a:rPr lang="en-US" sz="1400" kern="1200" dirty="0">
              <a:solidFill>
                <a:schemeClr val="tx1"/>
              </a:solidFill>
            </a:rPr>
            <a:t>libraries or virtual machines), despite the fast deployments</a:t>
          </a:r>
        </a:p>
      </dsp:txBody>
      <dsp:txXfrm>
        <a:off x="2871664" y="2097195"/>
        <a:ext cx="2399876" cy="1321428"/>
      </dsp:txXfrm>
    </dsp:sp>
    <dsp:sp modelId="{35896F08-DBD5-4F0D-809C-0E702DA164C5}">
      <dsp:nvSpPr>
        <dsp:cNvPr id="0" name=""/>
        <dsp:cNvSpPr/>
      </dsp:nvSpPr>
      <dsp:spPr>
        <a:xfrm>
          <a:off x="5660147" y="267053"/>
          <a:ext cx="2482100" cy="1248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Ch7,9: CI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and CD pipeline tools</a:t>
          </a:r>
          <a:r>
            <a:rPr lang="en-US" sz="1400" kern="1200" dirty="0">
              <a:solidFill>
                <a:schemeClr val="tx1"/>
              </a:solidFill>
            </a:rPr>
            <a:t> are more vulnerable</a:t>
          </a:r>
          <a:endParaRPr lang="en-US" sz="1400" kern="1200" dirty="0">
            <a:solidFill>
              <a:schemeClr val="tx1"/>
            </a:solidFill>
            <a:latin typeface="Arial"/>
            <a:cs typeface="Arial"/>
          </a:endParaRPr>
        </a:p>
      </dsp:txBody>
      <dsp:txXfrm>
        <a:off x="5696703" y="303609"/>
        <a:ext cx="2408988" cy="1175005"/>
      </dsp:txXfrm>
    </dsp:sp>
    <dsp:sp modelId="{6FFB183B-C86E-439B-A175-B194365CA1BB}">
      <dsp:nvSpPr>
        <dsp:cNvPr id="0" name=""/>
        <dsp:cNvSpPr/>
      </dsp:nvSpPr>
      <dsp:spPr>
        <a:xfrm rot="5452861">
          <a:off x="6794376" y="1649500"/>
          <a:ext cx="188646" cy="10859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37383-D272-44EC-B073-7D69D89680AA}">
      <dsp:nvSpPr>
        <dsp:cNvPr id="0" name=""/>
        <dsp:cNvSpPr/>
      </dsp:nvSpPr>
      <dsp:spPr>
        <a:xfrm>
          <a:off x="5634010" y="1892420"/>
          <a:ext cx="2482100" cy="13965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Different team</a:t>
          </a:r>
          <a:r>
            <a:rPr lang="en-US" sz="1400" kern="1200" dirty="0">
              <a:solidFill>
                <a:schemeClr val="tx1"/>
              </a:solidFill>
            </a:rPr>
            <a:t> members (Dev/Sec/Ops) having the same level 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of access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5674915" y="1933325"/>
        <a:ext cx="2400290" cy="1314787"/>
      </dsp:txXfrm>
    </dsp:sp>
    <dsp:sp modelId="{3E45DE59-9F0D-4C25-A07E-F682A0A75E39}">
      <dsp:nvSpPr>
        <dsp:cNvPr id="0" name=""/>
        <dsp:cNvSpPr/>
      </dsp:nvSpPr>
      <dsp:spPr>
        <a:xfrm>
          <a:off x="8489741" y="267053"/>
          <a:ext cx="2482100" cy="1140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Ch8: </a:t>
          </a:r>
          <a:r>
            <a:rPr lang="en-US" sz="1400" kern="1200" dirty="0">
              <a:solidFill>
                <a:schemeClr val="tx1"/>
              </a:solidFill>
            </a:rPr>
            <a:t>Configuration as a 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Code  (</a:t>
          </a:r>
          <a:r>
            <a:rPr lang="en-US" sz="1400" kern="1200" dirty="0" err="1">
              <a:solidFill>
                <a:schemeClr val="tx1"/>
              </a:solidFill>
              <a:latin typeface="Arial"/>
              <a:cs typeface="Arial"/>
            </a:rPr>
            <a:t>CaC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) tools</a:t>
          </a:r>
          <a:r>
            <a:rPr lang="en-US" sz="1400" kern="1200" dirty="0">
              <a:solidFill>
                <a:schemeClr val="tx1"/>
              </a:solidFill>
            </a:rPr>
            <a:t> and scripts 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and </a:t>
          </a:r>
          <a:r>
            <a:rPr lang="en-US" sz="1400" kern="1200" dirty="0">
              <a:solidFill>
                <a:schemeClr val="tx1"/>
              </a:solidFill>
            </a:rPr>
            <a:t>Infrastructure as Code (</a:t>
          </a:r>
          <a:r>
            <a:rPr lang="en-US" sz="1400" kern="1200" dirty="0" err="1">
              <a:solidFill>
                <a:schemeClr val="tx1"/>
              </a:solidFill>
            </a:rPr>
            <a:t>IaC</a:t>
          </a:r>
          <a:r>
            <a:rPr lang="en-US" sz="1400" kern="1200" dirty="0">
              <a:solidFill>
                <a:schemeClr val="tx1"/>
              </a:solidFill>
            </a:rPr>
            <a:t>)</a:t>
          </a:r>
        </a:p>
      </dsp:txBody>
      <dsp:txXfrm>
        <a:off x="8523135" y="300447"/>
        <a:ext cx="2415312" cy="1073352"/>
      </dsp:txXfrm>
    </dsp:sp>
    <dsp:sp modelId="{76F6E86A-1CDD-4D25-B3B2-F6F34D77063F}">
      <dsp:nvSpPr>
        <dsp:cNvPr id="0" name=""/>
        <dsp:cNvSpPr/>
      </dsp:nvSpPr>
      <dsp:spPr>
        <a:xfrm rot="5595517">
          <a:off x="9582257" y="1561016"/>
          <a:ext cx="208455" cy="10859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7BB4E-63A0-4C19-B8E4-D065B6D23EA0}">
      <dsp:nvSpPr>
        <dsp:cNvPr id="0" name=""/>
        <dsp:cNvSpPr/>
      </dsp:nvSpPr>
      <dsp:spPr>
        <a:xfrm>
          <a:off x="8390730" y="1823431"/>
          <a:ext cx="2482100" cy="15054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these tools act as configuration agents of infrastructure, networks,</a:t>
          </a: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 </a:t>
          </a:r>
          <a:r>
            <a:rPr lang="en-US" sz="1400" kern="1200" dirty="0">
              <a:solidFill>
                <a:schemeClr val="tx1"/>
              </a:solidFill>
            </a:rPr>
            <a:t>and other computing resources used in CD or DevOps</a:t>
          </a:r>
          <a:endParaRPr lang="en-US" sz="1400" kern="1200" dirty="0">
            <a:solidFill>
              <a:schemeClr val="tx1"/>
            </a:solidFill>
            <a:latin typeface="Arial"/>
            <a:cs typeface="Arial"/>
          </a:endParaRPr>
        </a:p>
      </dsp:txBody>
      <dsp:txXfrm>
        <a:off x="8434822" y="1867523"/>
        <a:ext cx="2393916" cy="1417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3A0EB-3241-4132-AA7D-848329EA1813}">
      <dsp:nvSpPr>
        <dsp:cNvPr id="0" name=""/>
        <dsp:cNvSpPr/>
      </dsp:nvSpPr>
      <dsp:spPr>
        <a:xfrm>
          <a:off x="3046848" y="1075709"/>
          <a:ext cx="6675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552" y="45720"/>
              </a:lnTo>
            </a:path>
          </a:pathLst>
        </a:custGeom>
        <a:noFill/>
        <a:ln w="6350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>
        <a:off x="3363171" y="1117935"/>
        <a:ext cx="34907" cy="6988"/>
      </dsp:txXfrm>
    </dsp:sp>
    <dsp:sp modelId="{95B93C84-E39E-4DEE-8E25-93BF9FF5486C}">
      <dsp:nvSpPr>
        <dsp:cNvPr id="0" name=""/>
        <dsp:cNvSpPr/>
      </dsp:nvSpPr>
      <dsp:spPr>
        <a:xfrm>
          <a:off x="13204" y="210796"/>
          <a:ext cx="3035444" cy="1821266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tools supporting the DevSecOps paradigm (e.g., continuous vulnerability assessment tools) 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3204" y="210796"/>
        <a:ext cx="3035444" cy="1821266"/>
      </dsp:txXfrm>
    </dsp:sp>
    <dsp:sp modelId="{553085FC-C070-4335-BA08-B303A37CF7C8}">
      <dsp:nvSpPr>
        <dsp:cNvPr id="0" name=""/>
        <dsp:cNvSpPr/>
      </dsp:nvSpPr>
      <dsp:spPr>
        <a:xfrm>
          <a:off x="6780445" y="1075709"/>
          <a:ext cx="6675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552" y="45720"/>
              </a:lnTo>
            </a:path>
          </a:pathLst>
        </a:custGeom>
        <a:noFill/>
        <a:ln w="6350" cap="flat" cmpd="sng" algn="ctr">
          <a:solidFill>
            <a:schemeClr val="accent4">
              <a:shade val="90000"/>
              <a:hueOff val="-317084"/>
              <a:satOff val="0"/>
              <a:lumOff val="1951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>
        <a:off x="7096767" y="1117935"/>
        <a:ext cx="34907" cy="6988"/>
      </dsp:txXfrm>
    </dsp:sp>
    <dsp:sp modelId="{11A39EEF-815A-4816-AE70-FE470AB62942}">
      <dsp:nvSpPr>
        <dsp:cNvPr id="0" name=""/>
        <dsp:cNvSpPr/>
      </dsp:nvSpPr>
      <dsp:spPr>
        <a:xfrm>
          <a:off x="3746800" y="210796"/>
          <a:ext cx="3035444" cy="1821266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/>
              <a:cs typeface="Arial"/>
            </a:rPr>
            <a:t>Hybrid tools such as IAST </a:t>
          </a:r>
          <a:endParaRPr lang="en-US" sz="1800" kern="1200">
            <a:solidFill>
              <a:schemeClr val="tx1"/>
            </a:solidFill>
          </a:endParaRPr>
        </a:p>
      </dsp:txBody>
      <dsp:txXfrm>
        <a:off x="3746800" y="210796"/>
        <a:ext cx="3035444" cy="1821266"/>
      </dsp:txXfrm>
    </dsp:sp>
    <dsp:sp modelId="{BDC9E2F0-1DA0-4B2A-8757-AEC3920D173C}">
      <dsp:nvSpPr>
        <dsp:cNvPr id="0" name=""/>
        <dsp:cNvSpPr/>
      </dsp:nvSpPr>
      <dsp:spPr>
        <a:xfrm>
          <a:off x="1530926" y="2030262"/>
          <a:ext cx="7467192" cy="667552"/>
        </a:xfrm>
        <a:custGeom>
          <a:avLst/>
          <a:gdLst/>
          <a:ahLst/>
          <a:cxnLst/>
          <a:rect l="0" t="0" r="0" b="0"/>
          <a:pathLst>
            <a:path>
              <a:moveTo>
                <a:pt x="7467192" y="0"/>
              </a:moveTo>
              <a:lnTo>
                <a:pt x="7467192" y="350876"/>
              </a:lnTo>
              <a:lnTo>
                <a:pt x="0" y="350876"/>
              </a:lnTo>
              <a:lnTo>
                <a:pt x="0" y="667552"/>
              </a:lnTo>
            </a:path>
          </a:pathLst>
        </a:custGeom>
        <a:noFill/>
        <a:ln w="6350" cap="flat" cmpd="sng" algn="ctr">
          <a:solidFill>
            <a:schemeClr val="accent4">
              <a:shade val="90000"/>
              <a:hueOff val="-634168"/>
              <a:satOff val="0"/>
              <a:lumOff val="3903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>
        <a:off x="5077029" y="2360544"/>
        <a:ext cx="374987" cy="6988"/>
      </dsp:txXfrm>
    </dsp:sp>
    <dsp:sp modelId="{6FDF5C76-A813-4261-BC06-8DA0BDF52B4E}">
      <dsp:nvSpPr>
        <dsp:cNvPr id="0" name=""/>
        <dsp:cNvSpPr/>
      </dsp:nvSpPr>
      <dsp:spPr>
        <a:xfrm>
          <a:off x="7480397" y="210796"/>
          <a:ext cx="3035444" cy="1821266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moving to cloud solutions for security testing, when it reduces the drawbacks of existing tools (e.g., SAST)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7480397" y="210796"/>
        <a:ext cx="3035444" cy="1821266"/>
      </dsp:txXfrm>
    </dsp:sp>
    <dsp:sp modelId="{0F4A6217-4DFD-43D5-8AC0-7660F3B8FE3D}">
      <dsp:nvSpPr>
        <dsp:cNvPr id="0" name=""/>
        <dsp:cNvSpPr/>
      </dsp:nvSpPr>
      <dsp:spPr>
        <a:xfrm>
          <a:off x="3046848" y="3595127"/>
          <a:ext cx="6675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552" y="45720"/>
              </a:lnTo>
            </a:path>
          </a:pathLst>
        </a:custGeom>
        <a:noFill/>
        <a:ln w="6350" cap="flat" cmpd="sng" algn="ctr">
          <a:solidFill>
            <a:schemeClr val="accent4">
              <a:shade val="90000"/>
              <a:hueOff val="-317084"/>
              <a:satOff val="0"/>
              <a:lumOff val="1951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>
        <a:off x="3363171" y="3637353"/>
        <a:ext cx="34907" cy="6988"/>
      </dsp:txXfrm>
    </dsp:sp>
    <dsp:sp modelId="{FBD3BAEE-FF33-4444-90C9-9FD67AA036EA}">
      <dsp:nvSpPr>
        <dsp:cNvPr id="0" name=""/>
        <dsp:cNvSpPr/>
      </dsp:nvSpPr>
      <dsp:spPr>
        <a:xfrm>
          <a:off x="13204" y="2730214"/>
          <a:ext cx="3035444" cy="182126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/>
              <a:cs typeface="Arial"/>
            </a:rPr>
            <a:t>A range of methods, guidelines, and tools </a:t>
          </a:r>
          <a:endParaRPr lang="en-US" sz="1800" kern="1200">
            <a:solidFill>
              <a:schemeClr val="tx1"/>
            </a:solidFill>
          </a:endParaRPr>
        </a:p>
      </dsp:txBody>
      <dsp:txXfrm>
        <a:off x="13204" y="2730214"/>
        <a:ext cx="3035444" cy="1821266"/>
      </dsp:txXfrm>
    </dsp:sp>
    <dsp:sp modelId="{4C036F3A-F62D-45A1-879A-EB1C9D78F1B6}">
      <dsp:nvSpPr>
        <dsp:cNvPr id="0" name=""/>
        <dsp:cNvSpPr/>
      </dsp:nvSpPr>
      <dsp:spPr>
        <a:xfrm>
          <a:off x="3746800" y="2730214"/>
          <a:ext cx="3035444" cy="182126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/>
              <a:cs typeface="Arial"/>
            </a:rPr>
            <a:t>addressing the vulnerabilities and security limitations of tools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746800" y="2730214"/>
        <a:ext cx="3035444" cy="18212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1A48E-1FDF-AF4A-B67D-43B08E2BF988}">
      <dsp:nvSpPr>
        <dsp:cNvPr id="0" name=""/>
        <dsp:cNvSpPr/>
      </dsp:nvSpPr>
      <dsp:spPr>
        <a:xfrm>
          <a:off x="-5614508" y="-859979"/>
          <a:ext cx="6688441" cy="6688441"/>
        </a:xfrm>
        <a:prstGeom prst="blockArc">
          <a:avLst>
            <a:gd name="adj1" fmla="val 18900000"/>
            <a:gd name="adj2" fmla="val 2700000"/>
            <a:gd name="adj3" fmla="val 32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81F1A-C3F5-3645-9348-F596CA7051FE}">
      <dsp:nvSpPr>
        <dsp:cNvPr id="0" name=""/>
        <dsp:cNvSpPr/>
      </dsp:nvSpPr>
      <dsp:spPr>
        <a:xfrm>
          <a:off x="348539" y="225867"/>
          <a:ext cx="9954026" cy="451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40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a typeface="+mj-lt"/>
              <a:cs typeface="+mj-lt"/>
            </a:rPr>
            <a:t>The need for application security testing tools and methods(e.g., rapid CI/CD cycles) as a service </a:t>
          </a:r>
          <a:endParaRPr lang="en-GB" sz="1800" kern="1200" dirty="0"/>
        </a:p>
      </dsp:txBody>
      <dsp:txXfrm>
        <a:off x="348539" y="225867"/>
        <a:ext cx="9954026" cy="451535"/>
      </dsp:txXfrm>
    </dsp:sp>
    <dsp:sp modelId="{AD271DF7-D41B-5544-AD44-C5030D05D1EF}">
      <dsp:nvSpPr>
        <dsp:cNvPr id="0" name=""/>
        <dsp:cNvSpPr/>
      </dsp:nvSpPr>
      <dsp:spPr>
        <a:xfrm>
          <a:off x="66329" y="169425"/>
          <a:ext cx="564419" cy="5644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6C739-B5F5-F947-8C49-AC9539307D81}">
      <dsp:nvSpPr>
        <dsp:cNvPr id="0" name=""/>
        <dsp:cNvSpPr/>
      </dsp:nvSpPr>
      <dsp:spPr>
        <a:xfrm>
          <a:off x="757445" y="903568"/>
          <a:ext cx="9545120" cy="451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40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a typeface="+mj-lt"/>
              <a:cs typeface="+mj-lt"/>
            </a:rPr>
            <a:t>Evaluated tools considering development workflow (i.e. </a:t>
          </a:r>
          <a:r>
            <a:rPr lang="en-US" sz="1800" b="1" kern="1200" dirty="0">
              <a:ea typeface="+mj-lt"/>
              <a:cs typeface="+mj-lt"/>
            </a:rPr>
            <a:t>developer-centered</a:t>
          </a:r>
          <a:r>
            <a:rPr lang="en-US" sz="1800" kern="1200" dirty="0">
              <a:ea typeface="+mj-lt"/>
              <a:cs typeface="+mj-lt"/>
            </a:rPr>
            <a:t> security solutions).</a:t>
          </a:r>
          <a:endParaRPr lang="en-US" sz="1800" kern="1200" dirty="0"/>
        </a:p>
      </dsp:txBody>
      <dsp:txXfrm>
        <a:off x="757445" y="903568"/>
        <a:ext cx="9545120" cy="451535"/>
      </dsp:txXfrm>
    </dsp:sp>
    <dsp:sp modelId="{752D5A59-9A69-E248-ABBD-C7367D28E16F}">
      <dsp:nvSpPr>
        <dsp:cNvPr id="0" name=""/>
        <dsp:cNvSpPr/>
      </dsp:nvSpPr>
      <dsp:spPr>
        <a:xfrm>
          <a:off x="475235" y="847126"/>
          <a:ext cx="564419" cy="5644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756EC-0BF2-C64D-A6FD-68034B866CCA}">
      <dsp:nvSpPr>
        <dsp:cNvPr id="0" name=""/>
        <dsp:cNvSpPr/>
      </dsp:nvSpPr>
      <dsp:spPr>
        <a:xfrm>
          <a:off x="981523" y="1580772"/>
          <a:ext cx="9321041" cy="451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40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a typeface="+mj-lt"/>
              <a:cs typeface="+mj-lt"/>
            </a:rPr>
            <a:t>Developers </a:t>
          </a:r>
          <a:r>
            <a:rPr lang="en-US" sz="1800" b="1" kern="1200" dirty="0">
              <a:ea typeface="+mj-lt"/>
              <a:cs typeface="+mj-lt"/>
            </a:rPr>
            <a:t>guidance</a:t>
          </a:r>
          <a:r>
            <a:rPr lang="en-US" sz="1800" kern="1200" dirty="0">
              <a:ea typeface="+mj-lt"/>
              <a:cs typeface="+mj-lt"/>
            </a:rPr>
            <a:t> on how the </a:t>
          </a:r>
          <a:r>
            <a:rPr lang="en-US" sz="1800" b="1" kern="1200" dirty="0">
              <a:ea typeface="+mj-lt"/>
              <a:cs typeface="+mj-lt"/>
            </a:rPr>
            <a:t>trade-off</a:t>
          </a:r>
          <a:r>
            <a:rPr lang="en-US" sz="1800" kern="1200" dirty="0">
              <a:ea typeface="+mj-lt"/>
              <a:cs typeface="+mj-lt"/>
            </a:rPr>
            <a:t> between release speeds and security </a:t>
          </a:r>
        </a:p>
      </dsp:txBody>
      <dsp:txXfrm>
        <a:off x="981523" y="1580772"/>
        <a:ext cx="9321041" cy="451535"/>
      </dsp:txXfrm>
    </dsp:sp>
    <dsp:sp modelId="{0B45CD71-F09B-4345-8B9D-558DDDAAB569}">
      <dsp:nvSpPr>
        <dsp:cNvPr id="0" name=""/>
        <dsp:cNvSpPr/>
      </dsp:nvSpPr>
      <dsp:spPr>
        <a:xfrm>
          <a:off x="699313" y="1524330"/>
          <a:ext cx="564419" cy="5644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EEC4F8-C040-F844-A3C4-84B3BDF155EA}">
      <dsp:nvSpPr>
        <dsp:cNvPr id="0" name=""/>
        <dsp:cNvSpPr/>
      </dsp:nvSpPr>
      <dsp:spPr>
        <a:xfrm>
          <a:off x="1053069" y="2258473"/>
          <a:ext cx="9249495" cy="451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40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a typeface="+mj-lt"/>
              <a:cs typeface="+mj-lt"/>
            </a:rPr>
            <a:t>Automation</a:t>
          </a:r>
          <a:r>
            <a:rPr lang="en-US" sz="1800" kern="1200" dirty="0">
              <a:ea typeface="+mj-lt"/>
              <a:cs typeface="+mj-lt"/>
            </a:rPr>
            <a:t> of security practices </a:t>
          </a:r>
        </a:p>
      </dsp:txBody>
      <dsp:txXfrm>
        <a:off x="1053069" y="2258473"/>
        <a:ext cx="9249495" cy="451535"/>
      </dsp:txXfrm>
    </dsp:sp>
    <dsp:sp modelId="{F013FF6B-19D9-9C43-9A57-BDE0D0707618}">
      <dsp:nvSpPr>
        <dsp:cNvPr id="0" name=""/>
        <dsp:cNvSpPr/>
      </dsp:nvSpPr>
      <dsp:spPr>
        <a:xfrm>
          <a:off x="770860" y="2202031"/>
          <a:ext cx="564419" cy="5644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3A6B8D-645A-1944-8F93-C2BC26C98F24}">
      <dsp:nvSpPr>
        <dsp:cNvPr id="0" name=""/>
        <dsp:cNvSpPr/>
      </dsp:nvSpPr>
      <dsp:spPr>
        <a:xfrm>
          <a:off x="981523" y="2936174"/>
          <a:ext cx="9321041" cy="451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40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a typeface="+mj-lt"/>
              <a:cs typeface="+mj-lt"/>
            </a:rPr>
            <a:t>Security metrics </a:t>
          </a:r>
          <a:r>
            <a:rPr lang="en-US" sz="1800" kern="1200" dirty="0">
              <a:ea typeface="+mj-lt"/>
              <a:cs typeface="+mj-lt"/>
            </a:rPr>
            <a:t>introducing and validation</a:t>
          </a:r>
          <a:endParaRPr lang="en-US" sz="1800" kern="1200" dirty="0"/>
        </a:p>
      </dsp:txBody>
      <dsp:txXfrm>
        <a:off x="981523" y="2936174"/>
        <a:ext cx="9321041" cy="451535"/>
      </dsp:txXfrm>
    </dsp:sp>
    <dsp:sp modelId="{D9CEA5B6-80B5-9B46-A3F8-C85DC8FE853E}">
      <dsp:nvSpPr>
        <dsp:cNvPr id="0" name=""/>
        <dsp:cNvSpPr/>
      </dsp:nvSpPr>
      <dsp:spPr>
        <a:xfrm>
          <a:off x="699313" y="2879732"/>
          <a:ext cx="564419" cy="5644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65B1A-0FB3-DD43-927F-D18B5A895C9D}">
      <dsp:nvSpPr>
        <dsp:cNvPr id="0" name=""/>
        <dsp:cNvSpPr/>
      </dsp:nvSpPr>
      <dsp:spPr>
        <a:xfrm>
          <a:off x="757445" y="3613378"/>
          <a:ext cx="9545120" cy="451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40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a typeface="+mj-lt"/>
              <a:cs typeface="+mj-lt"/>
            </a:rPr>
            <a:t>Security roles of the team members in DevSecOps.</a:t>
          </a:r>
        </a:p>
      </dsp:txBody>
      <dsp:txXfrm>
        <a:off x="757445" y="3613378"/>
        <a:ext cx="9545120" cy="451535"/>
      </dsp:txXfrm>
    </dsp:sp>
    <dsp:sp modelId="{271922EF-2565-8848-8195-87B685D3C098}">
      <dsp:nvSpPr>
        <dsp:cNvPr id="0" name=""/>
        <dsp:cNvSpPr/>
      </dsp:nvSpPr>
      <dsp:spPr>
        <a:xfrm>
          <a:off x="475235" y="3556936"/>
          <a:ext cx="564419" cy="5644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7CB8F-08AD-074B-8ED1-2FBCA9A17F11}">
      <dsp:nvSpPr>
        <dsp:cNvPr id="0" name=""/>
        <dsp:cNvSpPr/>
      </dsp:nvSpPr>
      <dsp:spPr>
        <a:xfrm>
          <a:off x="348539" y="4291080"/>
          <a:ext cx="9954026" cy="451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40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a typeface="+mj-lt"/>
              <a:cs typeface="+mj-lt"/>
            </a:rPr>
            <a:t>Socio-technical studies focusing on the </a:t>
          </a:r>
          <a:r>
            <a:rPr lang="en-US" sz="1800" b="1" kern="1200" dirty="0">
              <a:ea typeface="+mj-lt"/>
              <a:cs typeface="+mj-lt"/>
            </a:rPr>
            <a:t>people-centric challenges </a:t>
          </a:r>
          <a:r>
            <a:rPr lang="en-US" sz="1800" kern="1200" dirty="0">
              <a:ea typeface="+mj-lt"/>
              <a:cs typeface="+mj-lt"/>
            </a:rPr>
            <a:t>and their effects (e.g., tool usage).</a:t>
          </a:r>
          <a:endParaRPr lang="en-US" sz="1800" kern="1200" dirty="0"/>
        </a:p>
      </dsp:txBody>
      <dsp:txXfrm>
        <a:off x="348539" y="4291080"/>
        <a:ext cx="9954026" cy="451535"/>
      </dsp:txXfrm>
    </dsp:sp>
    <dsp:sp modelId="{5DB79B9A-1770-FD47-8FE3-F32DB6D2FB1C}">
      <dsp:nvSpPr>
        <dsp:cNvPr id="0" name=""/>
        <dsp:cNvSpPr/>
      </dsp:nvSpPr>
      <dsp:spPr>
        <a:xfrm>
          <a:off x="66329" y="4234638"/>
          <a:ext cx="564419" cy="5644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E0520-9CC3-954B-8CC5-B2AF3C727C9A}">
      <dsp:nvSpPr>
        <dsp:cNvPr id="0" name=""/>
        <dsp:cNvSpPr/>
      </dsp:nvSpPr>
      <dsp:spPr>
        <a:xfrm>
          <a:off x="6429" y="1861899"/>
          <a:ext cx="1921668" cy="11530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Past</a:t>
          </a:r>
        </a:p>
      </dsp:txBody>
      <dsp:txXfrm>
        <a:off x="40199" y="1895669"/>
        <a:ext cx="1854128" cy="1085461"/>
      </dsp:txXfrm>
    </dsp:sp>
    <dsp:sp modelId="{DD9DCC0E-77AE-AF45-9177-CACDA79EF588}">
      <dsp:nvSpPr>
        <dsp:cNvPr id="0" name=""/>
        <dsp:cNvSpPr/>
      </dsp:nvSpPr>
      <dsp:spPr>
        <a:xfrm>
          <a:off x="2120264" y="2200113"/>
          <a:ext cx="407393" cy="4765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2120264" y="2295428"/>
        <a:ext cx="285175" cy="285943"/>
      </dsp:txXfrm>
    </dsp:sp>
    <dsp:sp modelId="{41591AF0-5323-AC45-9BB3-E589C63EA90B}">
      <dsp:nvSpPr>
        <dsp:cNvPr id="0" name=""/>
        <dsp:cNvSpPr/>
      </dsp:nvSpPr>
      <dsp:spPr>
        <a:xfrm>
          <a:off x="2696765" y="1861899"/>
          <a:ext cx="1921668" cy="1153001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Now</a:t>
          </a:r>
        </a:p>
      </dsp:txBody>
      <dsp:txXfrm>
        <a:off x="2730535" y="1895669"/>
        <a:ext cx="1854128" cy="1085461"/>
      </dsp:txXfrm>
    </dsp:sp>
    <dsp:sp modelId="{80E4D7F3-8734-714F-948E-DADC642FA439}">
      <dsp:nvSpPr>
        <dsp:cNvPr id="0" name=""/>
        <dsp:cNvSpPr/>
      </dsp:nvSpPr>
      <dsp:spPr>
        <a:xfrm>
          <a:off x="4810601" y="2200113"/>
          <a:ext cx="407393" cy="4765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4810601" y="2295428"/>
        <a:ext cx="285175" cy="285943"/>
      </dsp:txXfrm>
    </dsp:sp>
    <dsp:sp modelId="{D58771CE-0982-B148-A380-CA9628248668}">
      <dsp:nvSpPr>
        <dsp:cNvPr id="0" name=""/>
        <dsp:cNvSpPr/>
      </dsp:nvSpPr>
      <dsp:spPr>
        <a:xfrm>
          <a:off x="5387101" y="1861899"/>
          <a:ext cx="1921668" cy="1153001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 err="1"/>
            <a:t>Furure</a:t>
          </a:r>
          <a:endParaRPr lang="en-GB" sz="4400" kern="1200" dirty="0"/>
        </a:p>
      </dsp:txBody>
      <dsp:txXfrm>
        <a:off x="5420871" y="1895669"/>
        <a:ext cx="1854128" cy="1085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3AEDD-14AA-9D4E-A24C-641CDF23DFE4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6FF38-2778-4A49-9E45-EFA60130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24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a_Fq7wWRdA&amp;t=251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0"/>
              </a:spcBef>
            </a:pPr>
            <a:r>
              <a:rPr lang="en-US" dirty="0"/>
              <a:t>The transition from traditional software engineering method</a:t>
            </a:r>
          </a:p>
          <a:p>
            <a:pPr algn="l">
              <a:spcBef>
                <a:spcPts val="0"/>
              </a:spcBef>
            </a:pPr>
            <a:r>
              <a:rPr lang="en-US" dirty="0"/>
              <a:t>ologies</a:t>
            </a:r>
          </a:p>
          <a:p>
            <a:pPr algn="l">
              <a:spcBef>
                <a:spcPts val="0"/>
              </a:spcBef>
            </a:pPr>
            <a:r>
              <a:rPr lang="en-US" dirty="0"/>
              <a:t>(e.g., waterfall model) to DevSecOps is widely re</a:t>
            </a:r>
          </a:p>
          <a:p>
            <a:pPr algn="l">
              <a:spcBef>
                <a:spcPts val="0"/>
              </a:spcBef>
            </a:pPr>
            <a:r>
              <a:rPr lang="en-US" dirty="0"/>
              <a:t>ported</a:t>
            </a:r>
          </a:p>
          <a:p>
            <a:r>
              <a:rPr lang="en-US" dirty="0"/>
              <a:t>to be a challenging 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85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0"/>
              </a:spcBef>
            </a:pPr>
            <a:r>
              <a:rPr lang="en-US" dirty="0"/>
              <a:t>People </a:t>
            </a:r>
          </a:p>
          <a:p>
            <a:pPr algn="l">
              <a:spcBef>
                <a:spcPts val="0"/>
              </a:spcBef>
            </a:pPr>
            <a:r>
              <a:rPr lang="en-US" dirty="0"/>
              <a:t>This theme covers issues related  to  knowledge  and  skills¨  the</a:t>
            </a:r>
          </a:p>
          <a:p>
            <a:pPr algn="l">
              <a:spcBef>
                <a:spcPts val="0"/>
              </a:spcBef>
            </a:pPr>
            <a:r>
              <a:rPr lang="en-US" dirty="0"/>
              <a:t>collaboration  of  the  multidisciplinary  team  members  of  DevSecOps¨  and</a:t>
            </a:r>
          </a:p>
          <a:p>
            <a:pPr algn="l">
              <a:spcBef>
                <a:spcPts val="0"/>
              </a:spcBef>
            </a:pPr>
            <a:r>
              <a:rPr lang="en-US" dirty="0"/>
              <a:t>the  organizational  culture  ®</a:t>
            </a:r>
            <a:r>
              <a:rPr lang="en-US" dirty="0" err="1"/>
              <a:t>eÆgÆ</a:t>
            </a:r>
            <a:r>
              <a:rPr lang="en-US" dirty="0"/>
              <a:t>  </a:t>
            </a:r>
            <a:r>
              <a:rPr lang="en-US" dirty="0" err="1"/>
              <a:t>inter≠team</a:t>
            </a:r>
            <a:r>
              <a:rPr lang="en-US" dirty="0"/>
              <a:t>  collaboration  issues  leading  to</a:t>
            </a:r>
          </a:p>
          <a:p>
            <a:pPr algn="l">
              <a:spcBef>
                <a:spcPts val="0"/>
              </a:spcBef>
            </a:pPr>
            <a:r>
              <a:rPr lang="en-US" dirty="0"/>
              <a:t>DevSecOps  adoption  </a:t>
            </a:r>
            <a:r>
              <a:rPr lang="en-US" dirty="0" err="1"/>
              <a:t>challenges©Æ</a:t>
            </a:r>
            <a:endParaRPr lang="en-US" dirty="0"/>
          </a:p>
          <a:p>
            <a:pPr algn="l">
              <a:spcBef>
                <a:spcPts val="0"/>
              </a:spcBef>
            </a:pPr>
            <a:r>
              <a:rPr lang="en-US" dirty="0"/>
              <a:t>Practices∫  This  theme  covers  issues  related  to  DevOps  or  continuous</a:t>
            </a:r>
          </a:p>
          <a:p>
            <a:pPr algn="l">
              <a:spcBef>
                <a:spcPts val="0"/>
              </a:spcBef>
            </a:pPr>
            <a:r>
              <a:rPr lang="en-US" dirty="0"/>
              <a:t>practices  ®</a:t>
            </a:r>
            <a:r>
              <a:rPr lang="en-US" dirty="0" err="1"/>
              <a:t>eÆgÆ</a:t>
            </a:r>
            <a:r>
              <a:rPr lang="en-US" dirty="0"/>
              <a:t>  CIØCD©  and  integrating  security  practices  ®</a:t>
            </a:r>
            <a:r>
              <a:rPr lang="en-US" dirty="0" err="1"/>
              <a:t>eÆgÆ</a:t>
            </a:r>
            <a:r>
              <a:rPr lang="en-US" dirty="0"/>
              <a:t>  difficulties  in</a:t>
            </a:r>
          </a:p>
          <a:p>
            <a:pPr algn="l">
              <a:spcBef>
                <a:spcPts val="0"/>
              </a:spcBef>
            </a:pPr>
            <a:r>
              <a:rPr lang="en-US" dirty="0"/>
              <a:t>integrating  manual  security  practices  into  DevSecOps©</a:t>
            </a:r>
          </a:p>
          <a:p>
            <a:pPr algn="l">
              <a:spcBef>
                <a:spcPts val="0"/>
              </a:spcBef>
            </a:pPr>
            <a:r>
              <a:rPr lang="en-US" dirty="0"/>
              <a:t>Tools∫  This  theme  covers  issues  related  to  tools  used  in  DevSecOps¨</a:t>
            </a:r>
          </a:p>
          <a:p>
            <a:pPr algn="l">
              <a:spcBef>
                <a:spcPts val="0"/>
              </a:spcBef>
            </a:pPr>
            <a:r>
              <a:rPr lang="en-US" dirty="0"/>
              <a:t>their  usage  scenarios¨  and  the  pipeline  ®</a:t>
            </a:r>
            <a:r>
              <a:rPr lang="en-US" dirty="0" err="1"/>
              <a:t>eÆgÆ</a:t>
            </a:r>
            <a:r>
              <a:rPr lang="en-US" dirty="0"/>
              <a:t>  Vulnerabilities  in  </a:t>
            </a:r>
            <a:r>
              <a:rPr lang="en-US" dirty="0" err="1"/>
              <a:t>containers©Æ</a:t>
            </a:r>
            <a:endParaRPr lang="en-US" dirty="0"/>
          </a:p>
          <a:p>
            <a:pPr algn="l">
              <a:spcBef>
                <a:spcPts val="0"/>
              </a:spcBef>
            </a:pPr>
            <a:r>
              <a:rPr lang="en-US" dirty="0"/>
              <a:t>Infrastructure∫  This  theme  covers  issues  related  to  adopting  DevSecOps</a:t>
            </a:r>
          </a:p>
          <a:p>
            <a:pPr algn="l">
              <a:spcBef>
                <a:spcPts val="0"/>
              </a:spcBef>
            </a:pPr>
            <a:r>
              <a:rPr lang="en-US" dirty="0"/>
              <a:t>in  various  types  of  infrastructures  ®</a:t>
            </a:r>
            <a:r>
              <a:rPr lang="en-US" dirty="0" err="1"/>
              <a:t>iÆeÆ</a:t>
            </a:r>
            <a:r>
              <a:rPr lang="en-US" dirty="0"/>
              <a:t>  complex  cloud  environments©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Shift left the starting point of security</a:t>
            </a:r>
          </a:p>
        </p:txBody>
      </p:sp>
    </p:spTree>
    <p:extLst>
      <p:ext uri="{BB962C8B-B14F-4D97-AF65-F5344CB8AC3E}">
        <p14:creationId xmlns:p14="http://schemas.microsoft.com/office/powerpoint/2010/main" val="1232042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Axe tool ha </a:t>
            </a:r>
            <a:r>
              <a:rPr lang="en-US" dirty="0" err="1">
                <a:latin typeface="Calibri"/>
                <a:cs typeface="Calibri"/>
              </a:rPr>
              <a:t>ro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biar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The usage of tools is highly encouraged in the DevSecOps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the DevOps related practices heavily rely on tools  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the differences in tool-sets between security and other teams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choosing various tool-sets even the same team 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changing security tools during the project has adverse effects or conflicts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scanning tool exponentially increased the duration of the integration cycle 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the usage of unsuitable deployment tools could have a negative effect on the security of software 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This could lead to rapidly deploying insecure software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the lack of standards for tool selection is a challenge related to the security automation goal of this domain.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endParaRPr lang="en-US" dirty="0"/>
          </a:p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744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analysis or Static Application Security Testing (SAST) </a:t>
            </a:r>
          </a:p>
          <a:p>
            <a:pPr algn="l"/>
            <a:r>
              <a:rPr lang="en-US" dirty="0"/>
              <a:t>Dynamic analysis or DAST</a:t>
            </a:r>
          </a:p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769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tools supporting the DevSecOps paradigm (e.g., continuous vulnerability assessment tools) 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Hybrid tools such as IAST 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moving to cloud solutions for security testing, when it reduces the drawbacks of existing tools (e.g., SAST)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A range of methods, guidelines, and tools 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addressing the vulnerabilities and security limitations of tools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13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the need for application security testing tools and methods(e.g., rapid CI/CD cycles).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application security testing methods (e.g., DAST) as a service 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Gap area: We advocate for empirically evaluated tools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which target developers in their development workflow (i.e.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developer-centered security solutions).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Gap area: Developers need to be presented with specific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guidance on how the trade-o between DevOps release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speeds and security of the software can be </a:t>
            </a:r>
            <a:r>
              <a:rPr lang="en-US" dirty="0" err="1"/>
              <a:t>eectively</a:t>
            </a:r>
            <a:r>
              <a:rPr lang="en-US" dirty="0"/>
              <a:t> balanced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in a practical setting.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Gap area: More work is needed to establish consensus on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proposals such as shift left security and how traditionally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manual security practices can be automated to suit the DevSecOps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paradigm.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Gap area: While researchers have stated the importance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of introducing security metrics into DevSecOps practices, a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very limited number of studies have established such metrics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by empirically validating them.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Gap area: More </a:t>
            </a:r>
            <a:r>
              <a:rPr lang="en-US" dirty="0" err="1"/>
              <a:t>eort</a:t>
            </a:r>
            <a:r>
              <a:rPr lang="en-US" dirty="0"/>
              <a:t> needs to be directed at clearly defining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the security roles of the team members in DevSecOps.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6791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>
              <a:spcBef>
                <a:spcPts val="3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11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the need for developer-centered application security testing tools that target the continuous practices in DevSecOps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r>
              <a:rPr lang="en-US" dirty="0"/>
              <a:t>achieving a suitable balance between the speed of delivery and security is a significant issue practitioners face in this paradigm.</a:t>
            </a:r>
          </a:p>
          <a:p>
            <a:pPr marL="271780" indent="-271780" algn="l">
              <a:spcBef>
                <a:spcPts val="500"/>
              </a:spcBef>
              <a:buFont typeface="Arial"/>
              <a:buChar char="•"/>
            </a:pPr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793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100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400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100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>
              <a:spcBef>
                <a:spcPts val="3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0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the security of</a:t>
            </a:r>
          </a:p>
          <a:p>
            <a:pPr algn="l"/>
            <a:r>
              <a:rPr lang="en-US" dirty="0"/>
              <a:t>software is critical in today’s context, particularly in a cloud</a:t>
            </a:r>
          </a:p>
          <a:p>
            <a:pPr algn="l"/>
            <a:r>
              <a:rPr lang="en-US" dirty="0"/>
              <a:t>environment. There are many examples of how software security</a:t>
            </a:r>
          </a:p>
          <a:p>
            <a:pPr algn="l"/>
            <a:r>
              <a:rPr lang="en-US" dirty="0"/>
              <a:t>vulnerabilities have been exploited to cause substantial</a:t>
            </a:r>
          </a:p>
          <a:p>
            <a:pPr algn="l"/>
            <a:r>
              <a:rPr lang="en-US" dirty="0"/>
              <a:t>damages to organizations</a:t>
            </a:r>
          </a:p>
          <a:p>
            <a:pPr algn="l">
              <a:spcBef>
                <a:spcPts val="0"/>
              </a:spcBef>
            </a:pPr>
            <a:endParaRPr lang="en-US" dirty="0"/>
          </a:p>
          <a:p>
            <a:pPr algn="l"/>
            <a:r>
              <a:rPr lang="en-US" dirty="0"/>
              <a:t>At the core of DevSecOps is</a:t>
            </a:r>
          </a:p>
          <a:p>
            <a:pPr algn="l"/>
            <a:r>
              <a:rPr lang="en-US" dirty="0"/>
              <a:t>the principle of keeping security as a priority and adding </a:t>
            </a:r>
            <a:r>
              <a:rPr lang="en-US" dirty="0" err="1"/>
              <a:t>secu</a:t>
            </a:r>
            <a:endParaRPr lang="en-US" dirty="0"/>
          </a:p>
          <a:p>
            <a:pPr algn="l"/>
            <a:r>
              <a:rPr lang="en-US" dirty="0" err="1"/>
              <a:t>rity</a:t>
            </a:r>
            <a:endParaRPr lang="en-US" dirty="0"/>
          </a:p>
          <a:p>
            <a:pPr algn="l">
              <a:spcBef>
                <a:spcPts val="0"/>
              </a:spcBef>
            </a:pPr>
            <a:r>
              <a:rPr lang="en-US" dirty="0"/>
              <a:t>controls and practices into the DevOps cycle [6].</a:t>
            </a:r>
          </a:p>
          <a:p>
            <a:pPr algn="l">
              <a:spcBef>
                <a:spcPts val="0"/>
              </a:spcBef>
            </a:pPr>
            <a:endParaRPr lang="en-US" dirty="0"/>
          </a:p>
          <a:p>
            <a:pPr algn="l"/>
            <a:r>
              <a:rPr lang="en-US" dirty="0"/>
              <a:t>Development, Security and Operations (DevSecOps)</a:t>
            </a:r>
          </a:p>
          <a:p>
            <a:pPr algn="l"/>
            <a:r>
              <a:rPr lang="en-US" dirty="0"/>
              <a:t>The paradigm of DevSecOps refers to the integration of security</a:t>
            </a:r>
          </a:p>
          <a:p>
            <a:pPr algn="l"/>
            <a:r>
              <a:rPr lang="en-US" dirty="0"/>
              <a:t>principles and practices in DevOps through increased communication,</a:t>
            </a:r>
          </a:p>
          <a:p>
            <a:pPr algn="l"/>
            <a:r>
              <a:rPr lang="en-US" dirty="0"/>
              <a:t>collaboration and integration between the development</a:t>
            </a:r>
          </a:p>
          <a:p>
            <a:pPr algn="l"/>
            <a:r>
              <a:rPr lang="en-US" dirty="0"/>
              <a:t>and operations teams with the security team [</a:t>
            </a:r>
          </a:p>
          <a:p>
            <a:pPr algn="l">
              <a:spcBef>
                <a:spcPts val="0"/>
              </a:spcBef>
            </a:pPr>
            <a:endParaRPr lang="en-US" dirty="0"/>
          </a:p>
          <a:p>
            <a:pPr algn="l"/>
            <a:r>
              <a:rPr lang="en-US" dirty="0"/>
              <a:t>practices include</a:t>
            </a:r>
          </a:p>
          <a:p>
            <a:pPr algn="l"/>
            <a:r>
              <a:rPr lang="en-US" dirty="0"/>
              <a:t>continuous activities such as CI, CD, and CDE.</a:t>
            </a:r>
          </a:p>
          <a:p>
            <a:pPr algn="l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>
              <a:spcBef>
                <a:spcPts val="3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5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Continuous Delivery (CDE)</a:t>
            </a:r>
          </a:p>
          <a:p>
            <a:pPr algn="l"/>
            <a:r>
              <a:rPr lang="en-US" dirty="0"/>
              <a:t>keep the software at production-ready state at any time </a:t>
            </a:r>
          </a:p>
          <a:p>
            <a:pPr algn="l"/>
            <a:r>
              <a:rPr lang="en-US" dirty="0"/>
              <a:t>software needs to pass the relevant tests and quality</a:t>
            </a:r>
          </a:p>
          <a:p>
            <a:pPr algn="l"/>
            <a:r>
              <a:rPr lang="en-US" dirty="0"/>
              <a:t>checks in a staging environment (e.g., acceptance tests).</a:t>
            </a:r>
          </a:p>
          <a:p>
            <a:endParaRPr lang="en-US" dirty="0"/>
          </a:p>
          <a:p>
            <a:pPr algn="l"/>
            <a:r>
              <a:rPr lang="en-US" dirty="0"/>
              <a:t>Continuous Deployment (CD)</a:t>
            </a:r>
          </a:p>
          <a:p>
            <a:endParaRPr lang="en-US" dirty="0"/>
          </a:p>
          <a:p>
            <a:r>
              <a:rPr lang="en-US" dirty="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3968518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97280"/>
            <a:r>
              <a:rPr lang="en-US" sz="1200" dirty="0">
                <a:ea typeface="+mj-lt"/>
                <a:cs typeface="+mj-lt"/>
                <a:hlinkClick r:id="rId3"/>
              </a:rPr>
              <a:t>https://www.youtube.com/watch?v=Qa_Fq7wWRdA&amp;t=251s</a:t>
            </a:r>
            <a:endParaRPr lang="en-US" sz="1200" dirty="0">
              <a:ea typeface="+mj-lt"/>
              <a:cs typeface="+mj-lt"/>
            </a:endParaRPr>
          </a:p>
          <a:p>
            <a:r>
              <a:rPr lang="en-US" sz="1200" dirty="0"/>
              <a:t>7:44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FF38-2778-4A49-9E45-EFA601304F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2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E0A7E-8526-0F4C-AA42-FD35C4571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613C7-618C-144E-AC7D-DA6BC3BF3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18318-D510-3646-B0E1-FE8A79E4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9A1C-84EB-F04A-85D5-13FC78550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E2F68-9820-864B-B607-0E9A938C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0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1F1A-7938-3645-943D-279C8701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97FD5-4468-7440-851D-F1F2F0C8E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4E2EC-6F6A-B042-93D9-2A202DDD8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6C26E-9FEB-8143-A093-CDB118F6F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968BF-ACAF-DF42-AEAD-BB352404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7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39416-69D1-F345-AE37-8AC52049A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20EFA-BD3F-6E45-B2A9-6EFFCCA7F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2FC69-0C01-AC44-A6F5-24E35BB2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A4E76-E1EB-7648-8116-B2F31E51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63E2A-85F9-E24D-A398-D09E7690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xfrm>
            <a:off x="1016280" y="1977367"/>
            <a:ext cx="10565955" cy="4113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47392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2" y="1535111"/>
            <a:ext cx="5386917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80"/>
              </a:spcBef>
              <a:buSzTx/>
              <a:buNone/>
              <a:defRPr sz="2280" b="1"/>
            </a:lvl1pPr>
            <a:lvl2pPr marL="0" indent="435509">
              <a:spcBef>
                <a:spcPts val="480"/>
              </a:spcBef>
              <a:buSzTx/>
              <a:buNone/>
              <a:defRPr sz="2280" b="1"/>
            </a:lvl2pPr>
            <a:lvl3pPr marL="0" indent="871020">
              <a:spcBef>
                <a:spcPts val="480"/>
              </a:spcBef>
              <a:buSzTx/>
              <a:buNone/>
              <a:defRPr sz="2280" b="1"/>
            </a:lvl3pPr>
            <a:lvl4pPr marL="0" indent="1306530">
              <a:spcBef>
                <a:spcPts val="480"/>
              </a:spcBef>
              <a:buSzTx/>
              <a:buNone/>
              <a:defRPr sz="2280" b="1"/>
            </a:lvl4pPr>
            <a:lvl5pPr marL="0" indent="1742041">
              <a:spcBef>
                <a:spcPts val="480"/>
              </a:spcBef>
              <a:buSzTx/>
              <a:buNone/>
              <a:defRPr sz="228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68" y="1535111"/>
            <a:ext cx="5389035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80"/>
              </a:spcBef>
              <a:buSzTx/>
              <a:buNone/>
              <a:defRPr sz="1900" b="1"/>
            </a:lvl1pPr>
          </a:lstStyle>
          <a:p>
            <a:pPr marL="0" indent="0">
              <a:spcBef>
                <a:spcPts val="400"/>
              </a:spcBef>
              <a:buSzTx/>
              <a:buNone/>
              <a:defRPr sz="1900" b="1"/>
            </a:pPr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9591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E32E-9911-1C48-A014-8D9C8241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FA8F-9765-8F4B-82E3-6C4942870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E053E-78BF-7C40-8E0B-59B1AC4B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85087-7176-8043-84E3-032823E7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EB060-26FD-8248-AEBF-5B604E96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7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55B2-418D-2E41-BA87-9E3653DD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73EEE-7BAB-C940-8242-D4AB7BB00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113D-676D-6D49-943E-6D1C5C55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E02A8-C882-8149-B6A1-25FDC7CE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168CA-BFEF-B944-BF11-7BF06634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8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930F-BE20-754A-B3C1-CE3BB412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E544-C2F3-D743-8B50-E6743A922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8309D-5069-434A-B92B-812C10018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2E09D-903D-5C46-B0EA-5B5731C60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35332-0D39-4C44-B454-61C3E10E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B4413-1221-4049-BD3C-88E1D6CB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1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6F787-7033-594A-BCF8-E3739EAF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6D836-49FD-6B40-9E8C-41CA32B73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8CFC3-9738-EF46-987E-CACFC4D7B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6FCDF-544A-CA49-AC66-F8FD6E933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DD699-CA2E-4243-85D0-A5098C2B8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78E76-C3F4-D549-83F2-F71CFE01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8A216A-B0F9-484C-AB9A-09344C93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82AF67-49D5-9244-86EB-D466EF86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6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B997-2397-CB4D-BBF2-D111E7DE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18EB8-5FD5-0844-BD31-F04F6B48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D7D01-E599-CE4D-9B1E-BB41E52C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9D27E-FA32-4D44-87BD-84C8BA27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0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595DC-F63B-FC4E-86D7-C58592C2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5EFFA-0811-5947-8EE9-A0E24E84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38B17-70EB-C242-BF2A-01BF90BD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2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A52-4D61-B941-9AD9-C990F270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CEA6-EBB1-E34C-9677-08C5E5909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843B7-70F5-2A4E-9599-3D593A366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E6ED1-0E46-4045-B3D2-6F8A0200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C8BA4-D31C-3C42-9AF1-7955A23D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03A3C-4AFC-BF4F-A07E-0C36EEF8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4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8397-305B-8345-BCB5-E9914EBA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FBD8B-AA91-804C-B586-E1A4BBD77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25754-AACB-7847-90C5-91D342B94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0739F-D8AF-0441-8DC7-821C0F0D8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75D25-E3C8-604A-88F2-75401A0D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71474-C9FA-0644-BA45-3B02FB21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C8E64-46F6-6A43-8875-E5CA855C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AFFF-E5B3-3C4F-9BCA-2E39D298D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9EFFA-9368-0442-8ACA-C11E091F8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3695-9049-4B47-9C1D-53EE6641278B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1A04E-5C39-194F-B18A-4E744A2A8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6C0EF-0ED0-CE44-B297-614614DC1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3D023-510C-684F-8FA4-7AE13AEA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6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microsoft.com/office/2007/relationships/diagramDrawing" Target="../diagrams/drawing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microsoft.com/office/2007/relationships/diagramDrawing" Target="../diagrams/drawing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34.png"/><Relationship Id="rId7" Type="http://schemas.openxmlformats.org/officeDocument/2006/relationships/diagramData" Target="../diagrams/data8.xml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microsoft.com/office/2007/relationships/diagramDrawing" Target="../diagrams/drawing8.xml"/><Relationship Id="rId5" Type="http://schemas.openxmlformats.org/officeDocument/2006/relationships/image" Target="../media/image36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35.png"/><Relationship Id="rId9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3"/>
          <p:cNvSpPr txBox="1">
            <a:spLocks noGrp="1"/>
          </p:cNvSpPr>
          <p:nvPr>
            <p:ph type="body" idx="1"/>
          </p:nvPr>
        </p:nvSpPr>
        <p:spPr>
          <a:xfrm>
            <a:off x="848252" y="2518757"/>
            <a:ext cx="10237024" cy="3872212"/>
          </a:xfrm>
          <a:prstGeom prst="rect">
            <a:avLst/>
          </a:prstGeom>
        </p:spPr>
        <p:txBody>
          <a:bodyPr vert="horz" lIns="43552" tIns="43552" rIns="43552" bIns="43552" rtlCol="0" anchor="t">
            <a:normAutofit/>
          </a:bodyPr>
          <a:lstStyle/>
          <a:p>
            <a:pPr algn="ctr">
              <a:defRPr sz="1100"/>
            </a:pPr>
            <a:endParaRPr lang="en-US" sz="3840" b="1" dirty="0"/>
          </a:p>
          <a:p>
            <a:pPr algn="ctr">
              <a:defRPr sz="1100"/>
            </a:pPr>
            <a:endParaRPr lang="en-US" sz="3840" b="1" dirty="0"/>
          </a:p>
          <a:p>
            <a:pPr algn="ctr">
              <a:defRPr sz="2000" i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sz="1320" dirty="0">
              <a:latin typeface="Arial"/>
              <a:cs typeface="Arial"/>
            </a:endParaRPr>
          </a:p>
          <a:p>
            <a:pPr algn="l">
              <a:spcBef>
                <a:spcPts val="480"/>
              </a:spcBef>
              <a:defRPr sz="2000" i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&lt;</a:t>
            </a:r>
            <a:r>
              <a:rPr dirty="0">
                <a:solidFill>
                  <a:srgbClr val="808080"/>
                </a:solidFill>
              </a:rPr>
              <a:t>Lecture </a:t>
            </a:r>
            <a:r>
              <a:rPr dirty="0">
                <a:solidFill>
                  <a:srgbClr val="660066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=”</a:t>
            </a:r>
            <a:r>
              <a:rPr lang="en-US" dirty="0">
                <a:solidFill>
                  <a:srgbClr val="808080"/>
                </a:solidFill>
              </a:rPr>
              <a:t>                 </a:t>
            </a:r>
            <a:r>
              <a:rPr dirty="0">
                <a:solidFill>
                  <a:srgbClr val="808080"/>
                </a:solidFill>
              </a:rPr>
              <a:t>White hats</a:t>
            </a:r>
            <a:r>
              <a:rPr lang="en-US" dirty="0">
                <a:solidFill>
                  <a:srgbClr val="808080"/>
                </a:solidFill>
              </a:rPr>
              <a:t>             </a:t>
            </a:r>
            <a:r>
              <a:rPr dirty="0">
                <a:solidFill>
                  <a:srgbClr val="000000"/>
                </a:solidFill>
              </a:rPr>
              <a:t>”</a:t>
            </a:r>
            <a:r>
              <a:rPr dirty="0"/>
              <a:t>	</a:t>
            </a:r>
            <a:endParaRPr lang="en-US" dirty="0"/>
          </a:p>
          <a:p>
            <a:pPr algn="l">
              <a:spcBef>
                <a:spcPts val="480"/>
              </a:spcBef>
              <a:defRPr sz="2000" i="1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     </a:t>
            </a:r>
          </a:p>
          <a:p>
            <a:pPr algn="l">
              <a:spcBef>
                <a:spcPts val="480"/>
              </a:spcBef>
              <a:defRPr sz="2000" i="1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	Lecturer	</a:t>
            </a:r>
            <a:r>
              <a:rPr dirty="0">
                <a:solidFill>
                  <a:srgbClr val="000000"/>
                </a:solidFill>
              </a:rPr>
              <a:t>=”</a:t>
            </a:r>
            <a:r>
              <a:rPr b="1" i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Toktam Ramezanifarkhani</a:t>
            </a:r>
            <a:r>
              <a:rPr dirty="0">
                <a:solidFill>
                  <a:srgbClr val="000000"/>
                </a:solidFill>
              </a:rPr>
              <a:t>”</a:t>
            </a:r>
            <a:endParaRPr dirty="0"/>
          </a:p>
          <a:p>
            <a:pPr algn="l">
              <a:spcBef>
                <a:spcPts val="360"/>
              </a:spcBef>
              <a:defRPr sz="1600" i="1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Affiliation</a:t>
            </a:r>
            <a:r>
              <a:rPr lang="en-US" dirty="0"/>
              <a:t>	</a:t>
            </a:r>
            <a:r>
              <a:rPr dirty="0">
                <a:solidFill>
                  <a:srgbClr val="000000"/>
                </a:solidFill>
              </a:rPr>
              <a:t>=”</a:t>
            </a:r>
            <a:r>
              <a:rPr i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University of Oslo</a:t>
            </a:r>
            <a:r>
              <a:rPr dirty="0">
                <a:solidFill>
                  <a:srgbClr val="000000"/>
                </a:solidFill>
              </a:rPr>
              <a:t>”</a:t>
            </a:r>
          </a:p>
          <a:p>
            <a:pPr algn="l">
              <a:spcBef>
                <a:spcPts val="360"/>
              </a:spcBef>
              <a:defRPr sz="1600" i="1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Email</a:t>
            </a:r>
            <a:r>
              <a:rPr lang="en-US" dirty="0"/>
              <a:t>		</a:t>
            </a:r>
            <a:r>
              <a:rPr dirty="0">
                <a:solidFill>
                  <a:srgbClr val="000000"/>
                </a:solidFill>
              </a:rPr>
              <a:t>=”</a:t>
            </a:r>
            <a:r>
              <a:rPr i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toktamr@ifi.uio.no</a:t>
            </a:r>
            <a:r>
              <a:rPr dirty="0">
                <a:solidFill>
                  <a:srgbClr val="000000"/>
                </a:solidFill>
              </a:rPr>
              <a:t>”</a:t>
            </a:r>
          </a:p>
          <a:p>
            <a:pPr algn="l">
              <a:spcBef>
                <a:spcPts val="900"/>
              </a:spcBef>
              <a:defRPr sz="2000" i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1920" dirty="0">
                <a:solidFill>
                  <a:srgbClr val="660066"/>
                </a:solidFill>
              </a:rPr>
              <a:t>      </a:t>
            </a:r>
            <a:r>
              <a:rPr lang="en-US" dirty="0"/>
              <a:t>	</a:t>
            </a:r>
            <a:r>
              <a:rPr dirty="0"/>
              <a:t>/&gt;</a:t>
            </a:r>
          </a:p>
        </p:txBody>
      </p:sp>
      <p:sp>
        <p:nvSpPr>
          <p:cNvPr id="114" name="Rectangle 2"/>
          <p:cNvSpPr/>
          <p:nvPr/>
        </p:nvSpPr>
        <p:spPr>
          <a:xfrm>
            <a:off x="3236623" y="3658230"/>
            <a:ext cx="5999122" cy="997196"/>
          </a:xfrm>
          <a:prstGeom prst="rect">
            <a:avLst/>
          </a:prstGeom>
          <a:solidFill>
            <a:srgbClr val="000000"/>
          </a:solidFill>
          <a:ln>
            <a:solidFill>
              <a:schemeClr val="accent3">
                <a:lumOff val="44000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863" tIns="54864" rIns="54863" bIns="54864" anchor="t">
            <a:spAutoFit/>
          </a:bodyPr>
          <a:lstStyle>
            <a:lvl1pPr algn="ctr">
              <a:spcBef>
                <a:spcPts val="700"/>
              </a:spcBef>
              <a:defRPr sz="32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lang="en-US" sz="2880" dirty="0">
                <a:ea typeface="+mj-lt"/>
                <a:cs typeface="+mj-lt"/>
              </a:rPr>
              <a:t>DevSecOps - Background, Status and Future Challenges</a:t>
            </a:r>
            <a:endParaRPr lang="en-US" sz="2880" b="0" dirty="0">
              <a:ea typeface="+mj-lt"/>
              <a:cs typeface="+mj-lt"/>
            </a:endParaRPr>
          </a:p>
        </p:txBody>
      </p:sp>
      <p:pic>
        <p:nvPicPr>
          <p:cNvPr id="11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399" y="2810683"/>
            <a:ext cx="1600350" cy="1236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2" descr="The Advantages of Pursuing an Ethical Hacking Career | PECB">
            <a:extLst>
              <a:ext uri="{FF2B5EF4-FFF2-40B4-BE49-F238E27FC236}">
                <a16:creationId xmlns:a16="http://schemas.microsoft.com/office/drawing/2014/main" id="{12C1264F-6DF1-294D-ABA4-4C1CE8068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62"/>
          <a:stretch/>
        </p:blipFill>
        <p:spPr bwMode="auto">
          <a:xfrm>
            <a:off x="609600" y="0"/>
            <a:ext cx="10972800" cy="229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 Box 1"/>
          <p:cNvSpPr txBox="1"/>
          <p:nvPr/>
        </p:nvSpPr>
        <p:spPr>
          <a:xfrm>
            <a:off x="1559842" y="932226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The industrial revolutions</a:t>
            </a:r>
            <a:endParaRPr sz="3000" dirty="0"/>
          </a:p>
        </p:txBody>
      </p:sp>
      <p:pic>
        <p:nvPicPr>
          <p:cNvPr id="134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574" y="218546"/>
            <a:ext cx="2057401" cy="1417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72D37F33-CE97-48D8-80F5-34319B43A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29" y="1714937"/>
            <a:ext cx="8468250" cy="5018736"/>
          </a:xfrm>
          <a:prstGeom prst="rect">
            <a:avLst/>
          </a:prstGeom>
        </p:spPr>
      </p:pic>
      <p:pic>
        <p:nvPicPr>
          <p:cNvPr id="5" name="Picture 1" descr="Picture 1">
            <a:extLst>
              <a:ext uri="{FF2B5EF4-FFF2-40B4-BE49-F238E27FC236}">
                <a16:creationId xmlns:a16="http://schemas.microsoft.com/office/drawing/2014/main" id="{42ECB96A-4B12-2040-9490-7CF52552C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780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4B0457A1-1459-4718-8322-E57E57C7B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905275"/>
              </p:ext>
            </p:extLst>
          </p:nvPr>
        </p:nvGraphicFramePr>
        <p:xfrm>
          <a:off x="4692129" y="1769969"/>
          <a:ext cx="8471647" cy="5002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86236-BCB3-44ED-8486-5F6181AEA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376" y="2834617"/>
            <a:ext cx="3962448" cy="1945253"/>
          </a:xfrm>
        </p:spPr>
        <p:txBody>
          <a:bodyPr vert="horz" lIns="43552" tIns="43552" rIns="43552" bIns="43552" rtlCol="0" anchor="t">
            <a:normAutofit fontScale="92500" lnSpcReduction="20000"/>
          </a:bodyPr>
          <a:lstStyle/>
          <a:p>
            <a:pPr marL="326136" indent="-326136">
              <a:spcBef>
                <a:spcPts val="0"/>
              </a:spcBef>
            </a:pPr>
            <a:r>
              <a:rPr lang="en-US" dirty="0">
                <a:ea typeface="+mj-lt"/>
                <a:cs typeface="+mj-lt"/>
              </a:rPr>
              <a:t>A paradigm aimed at removing the traditional “silos”</a:t>
            </a:r>
            <a:endParaRPr lang="en-US" dirty="0"/>
          </a:p>
          <a:p>
            <a:pPr marL="326136" indent="-326136">
              <a:spcBef>
                <a:spcPts val="360"/>
              </a:spcBef>
            </a:pPr>
            <a:endParaRPr lang="en-US" dirty="0">
              <a:ea typeface="+mj-lt"/>
              <a:cs typeface="+mj-lt"/>
            </a:endParaRPr>
          </a:p>
          <a:p>
            <a:pPr marL="326136" indent="-326136">
              <a:spcBef>
                <a:spcPts val="360"/>
              </a:spcBef>
            </a:pPr>
            <a:r>
              <a:rPr lang="en-US" dirty="0">
                <a:ea typeface="+mj-lt"/>
                <a:cs typeface="+mj-lt"/>
              </a:rPr>
              <a:t>One of the most widely adopted paradigms in the industry</a:t>
            </a:r>
          </a:p>
          <a:p>
            <a:pPr marL="326136" indent="-326136">
              <a:spcBef>
                <a:spcPts val="360"/>
              </a:spcBef>
            </a:pPr>
            <a:endParaRPr lang="en-US" dirty="0"/>
          </a:p>
        </p:txBody>
      </p:sp>
      <p:pic>
        <p:nvPicPr>
          <p:cNvPr id="5" name="Picture 1" descr="Picture 1">
            <a:extLst>
              <a:ext uri="{FF2B5EF4-FFF2-40B4-BE49-F238E27FC236}">
                <a16:creationId xmlns:a16="http://schemas.microsoft.com/office/drawing/2014/main" id="{2545FDEF-E2FF-CC45-A749-65D2C638D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 Box 1">
            <a:extLst>
              <a:ext uri="{FF2B5EF4-FFF2-40B4-BE49-F238E27FC236}">
                <a16:creationId xmlns:a16="http://schemas.microsoft.com/office/drawing/2014/main" id="{914C00A4-B29E-E443-9A9B-4B65B0FFF9F0}"/>
              </a:ext>
            </a:extLst>
          </p:cNvPr>
          <p:cNvSpPr txBox="1"/>
          <p:nvPr/>
        </p:nvSpPr>
        <p:spPr>
          <a:xfrm>
            <a:off x="1559842" y="932226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DevOps (Development and Operations) 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5350050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B50A84-C640-45E0-B13E-538747293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268B30-090E-4CBE-ACCB-6CA6817D6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D73E77-C905-4196-AE7A-9BC9514E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EC8E44-5453-40C4-9B37-C0B733F645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5BC11F-5E90-457C-9279-441D0EC70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1DEBF9-C800-4756-A056-C2E126575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A04D66-4CC7-494D-904C-44CEC747E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C8106C-F714-4E9A-B2A0-0DA17E01D3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6E5965-CAA7-44EF-ADB2-5310C7650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1" uiExpand="1">
        <p:bldSub>
          <a:bldDgm bld="lvlOne"/>
        </p:bldSub>
      </p:bldGraphic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00F37D-F172-4736-99E4-E038A458E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31756-FB86-4EE7-A1DF-9C778A6383E5}"/>
              </a:ext>
            </a:extLst>
          </p:cNvPr>
          <p:cNvSpPr txBox="1"/>
          <p:nvPr/>
        </p:nvSpPr>
        <p:spPr>
          <a:xfrm>
            <a:off x="8160220" y="2647435"/>
            <a:ext cx="3291840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80">
                <a:solidFill>
                  <a:srgbClr val="FFFF00"/>
                </a:solidFill>
                <a:latin typeface="Helvetica"/>
                <a:cs typeface="Helvetica"/>
              </a:rPr>
              <a:t>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B6E00-7FE0-4E67-AEC0-C97F5016BE1A}"/>
              </a:ext>
            </a:extLst>
          </p:cNvPr>
          <p:cNvSpPr txBox="1"/>
          <p:nvPr/>
        </p:nvSpPr>
        <p:spPr>
          <a:xfrm>
            <a:off x="8160221" y="3204799"/>
            <a:ext cx="3291840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80">
                <a:solidFill>
                  <a:srgbClr val="FFFF00"/>
                </a:solidFill>
                <a:latin typeface="Helvetica"/>
                <a:cs typeface="Helvetica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402218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32849-F8EC-4C85-BB2F-C96F1187FB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F13BB-EC91-499F-B50C-F40DA213EA6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9AF0839-0E71-4356-AB35-B66164B5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35" y="1418323"/>
            <a:ext cx="6161371" cy="317313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124B10-01F5-4B31-A176-C2A49945A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48" y="2723064"/>
            <a:ext cx="8724096" cy="334294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DB232F-42AD-4386-BEF9-F6237B901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844" y="1167361"/>
            <a:ext cx="10104721" cy="5732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93F26F-6EA9-1F4D-9DA5-BF5C6E533B13}"/>
              </a:ext>
            </a:extLst>
          </p:cNvPr>
          <p:cNvSpPr/>
          <p:nvPr/>
        </p:nvSpPr>
        <p:spPr>
          <a:xfrm>
            <a:off x="1156435" y="4436149"/>
            <a:ext cx="439703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60" dirty="0">
                <a:latin typeface="Calibri"/>
                <a:cs typeface="Calibri"/>
              </a:rPr>
              <a:t>Shift left the starting point of security</a:t>
            </a:r>
          </a:p>
        </p:txBody>
      </p:sp>
      <p:pic>
        <p:nvPicPr>
          <p:cNvPr id="9" name="Picture 1" descr="Picture 1">
            <a:extLst>
              <a:ext uri="{FF2B5EF4-FFF2-40B4-BE49-F238E27FC236}">
                <a16:creationId xmlns:a16="http://schemas.microsoft.com/office/drawing/2014/main" id="{AEB4AF34-49DA-EA46-B837-C536B5F04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2610" y="10268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D819BE4D-548E-9547-8413-335A33680550}"/>
              </a:ext>
            </a:extLst>
          </p:cNvPr>
          <p:cNvSpPr txBox="1"/>
          <p:nvPr/>
        </p:nvSpPr>
        <p:spPr>
          <a:xfrm>
            <a:off x="1559842" y="548178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DevOps vs DevSecOps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9075700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0B9E9-0785-4B61-BF20-59D775314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F35480E-98CA-48FE-AB39-153D800B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25" y="3651392"/>
            <a:ext cx="1344390" cy="1836936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9A125D7A-6B8D-451C-B057-AB566E5A9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863" y="3498808"/>
            <a:ext cx="6778379" cy="2841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30821A-BD06-4E48-873C-A689198C929C}"/>
              </a:ext>
            </a:extLst>
          </p:cNvPr>
          <p:cNvSpPr txBox="1"/>
          <p:nvPr/>
        </p:nvSpPr>
        <p:spPr>
          <a:xfrm>
            <a:off x="1893123" y="4013509"/>
            <a:ext cx="1250308" cy="332397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anchor="t">
            <a:spAutoFit/>
          </a:bodyPr>
          <a:lstStyle/>
          <a:p>
            <a:pPr defTabSz="1097280" hangingPunct="0"/>
            <a:r>
              <a:rPr lang="en-US" sz="144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Development</a:t>
            </a:r>
          </a:p>
        </p:txBody>
      </p:sp>
      <p:pic>
        <p:nvPicPr>
          <p:cNvPr id="8" name="Picture 5" descr="Chart&#10;&#10;Description automatically generated">
            <a:extLst>
              <a:ext uri="{FF2B5EF4-FFF2-40B4-BE49-F238E27FC236}">
                <a16:creationId xmlns:a16="http://schemas.microsoft.com/office/drawing/2014/main" id="{82629EDC-CF0B-2E4D-B221-335B7B65F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607" y="1210239"/>
            <a:ext cx="6701903" cy="22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01766D-A854-B74F-A04A-EFD0D616026E}"/>
              </a:ext>
            </a:extLst>
          </p:cNvPr>
          <p:cNvSpPr txBox="1"/>
          <p:nvPr/>
        </p:nvSpPr>
        <p:spPr>
          <a:xfrm>
            <a:off x="3202438" y="1500696"/>
            <a:ext cx="1443214" cy="40626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863" tIns="54863" rIns="54863" bIns="54863" numCol="1" spcCol="38100" rtlCol="0" anchor="t">
            <a:spAutoFit/>
          </a:bodyPr>
          <a:lstStyle/>
          <a:p>
            <a:pPr defTabSz="1097280" hangingPunct="0"/>
            <a:r>
              <a:rPr lang="en-US" sz="192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A672C-779F-004F-9BC1-720FD8240B9F}"/>
              </a:ext>
            </a:extLst>
          </p:cNvPr>
          <p:cNvSpPr txBox="1"/>
          <p:nvPr/>
        </p:nvSpPr>
        <p:spPr>
          <a:xfrm>
            <a:off x="5370105" y="1500696"/>
            <a:ext cx="303158" cy="40626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863" tIns="54863" rIns="54863" bIns="54863" numCol="1" spcCol="38100" rtlCol="0" anchor="t">
            <a:spAutoFit/>
          </a:bodyPr>
          <a:lstStyle/>
          <a:p>
            <a:pPr defTabSz="1097280" hangingPunct="0"/>
            <a:r>
              <a:rPr lang="en-US" sz="192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C08A3-C56E-E04F-BE1C-BE9449D3BD27}"/>
              </a:ext>
            </a:extLst>
          </p:cNvPr>
          <p:cNvSpPr txBox="1"/>
          <p:nvPr/>
        </p:nvSpPr>
        <p:spPr>
          <a:xfrm>
            <a:off x="6294163" y="1500696"/>
            <a:ext cx="391324" cy="40626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863" tIns="54863" rIns="54863" bIns="54863" numCol="1" spcCol="38100" rtlCol="0" anchor="t">
            <a:spAutoFit/>
          </a:bodyPr>
          <a:lstStyle/>
          <a:p>
            <a:pPr defTabSz="1097280" hangingPunct="0"/>
            <a:r>
              <a:rPr lang="en-US" sz="192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CD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3941E-FDE5-564D-9629-18DAB7810E3E}"/>
              </a:ext>
            </a:extLst>
          </p:cNvPr>
          <p:cNvSpPr txBox="1"/>
          <p:nvPr/>
        </p:nvSpPr>
        <p:spPr>
          <a:xfrm>
            <a:off x="7503353" y="1500696"/>
            <a:ext cx="1193594" cy="40626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863" tIns="54863" rIns="54863" bIns="54863" numCol="1" spcCol="38100" rtlCol="0" anchor="t">
            <a:spAutoFit/>
          </a:bodyPr>
          <a:lstStyle/>
          <a:p>
            <a:pPr defTabSz="1097280" hangingPunct="0"/>
            <a:r>
              <a:rPr lang="en-US" sz="192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Production</a:t>
            </a:r>
          </a:p>
        </p:txBody>
      </p:sp>
      <p:pic>
        <p:nvPicPr>
          <p:cNvPr id="13" name="Picture 1" descr="Picture 1">
            <a:extLst>
              <a:ext uri="{FF2B5EF4-FFF2-40B4-BE49-F238E27FC236}">
                <a16:creationId xmlns:a16="http://schemas.microsoft.com/office/drawing/2014/main" id="{B1DB3E50-A73E-E14A-9F3C-C1E7DCB21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 Box 1">
            <a:extLst>
              <a:ext uri="{FF2B5EF4-FFF2-40B4-BE49-F238E27FC236}">
                <a16:creationId xmlns:a16="http://schemas.microsoft.com/office/drawing/2014/main" id="{98F17BC6-4C4B-1A49-866A-5A62228DEDD4}"/>
              </a:ext>
            </a:extLst>
          </p:cNvPr>
          <p:cNvSpPr txBox="1"/>
          <p:nvPr/>
        </p:nvSpPr>
        <p:spPr>
          <a:xfrm>
            <a:off x="1559842" y="548178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DevOps building blocks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613768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AE134-067D-4E6E-9EA1-A63952DB2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253" y="1977367"/>
            <a:ext cx="10177210" cy="3379937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US" dirty="0"/>
              <a:t>Continuous Software Engineering (CSE)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continuous software engineering activities, rather than a set of discrete activities performed by different teams or departments</a:t>
            </a:r>
          </a:p>
          <a:p>
            <a:r>
              <a:rPr lang="en-US" dirty="0"/>
              <a:t> Continuous Integration (CI)</a:t>
            </a:r>
          </a:p>
          <a:p>
            <a:pPr lvl="1"/>
            <a:r>
              <a:rPr lang="en-US" dirty="0"/>
              <a:t>developers frequently integrate their work (e.g., code changes) to the main branch (daily) </a:t>
            </a:r>
          </a:p>
          <a:p>
            <a:pPr lvl="1"/>
            <a:r>
              <a:rPr lang="en-US" dirty="0"/>
              <a:t>changes are validated by automated builds, and tests </a:t>
            </a:r>
          </a:p>
          <a:p>
            <a:pPr lvl="1"/>
            <a:r>
              <a:rPr lang="en-US" dirty="0"/>
              <a:t>developers can detect and address integration failures early and as quickly as possible</a:t>
            </a:r>
          </a:p>
          <a:p>
            <a:r>
              <a:rPr lang="en-US" dirty="0"/>
              <a:t>Continuous Delivery (CDE)</a:t>
            </a:r>
          </a:p>
          <a:p>
            <a:pPr lvl="1"/>
            <a:r>
              <a:rPr lang="en-US" dirty="0"/>
              <a:t>keep the software at production-ready state at any time </a:t>
            </a:r>
          </a:p>
          <a:p>
            <a:pPr lvl="1"/>
            <a:r>
              <a:rPr lang="en-US" dirty="0"/>
              <a:t>software relevant tests and quality checks in a staging environment acceptance tests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172565A7-1E2C-4E46-A530-E8223D5B0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380" y="5212075"/>
            <a:ext cx="4786859" cy="1584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FEB50-5EA5-4F4B-A3A3-FC5B1014899F}"/>
              </a:ext>
            </a:extLst>
          </p:cNvPr>
          <p:cNvSpPr txBox="1"/>
          <p:nvPr/>
        </p:nvSpPr>
        <p:spPr>
          <a:xfrm>
            <a:off x="3057211" y="5357304"/>
            <a:ext cx="1113715" cy="31393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anchor="t">
            <a:spAutoFit/>
          </a:bodyPr>
          <a:lstStyle/>
          <a:p>
            <a:pPr defTabSz="1097280" hangingPunct="0"/>
            <a:r>
              <a:rPr lang="en-US" sz="132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CA8D8-619E-D342-A596-E1D1EF9AE6C0}"/>
              </a:ext>
            </a:extLst>
          </p:cNvPr>
          <p:cNvSpPr txBox="1"/>
          <p:nvPr/>
        </p:nvSpPr>
        <p:spPr>
          <a:xfrm>
            <a:off x="4418057" y="5357304"/>
            <a:ext cx="403163" cy="31393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anchor="t">
            <a:spAutoFit/>
          </a:bodyPr>
          <a:lstStyle/>
          <a:p>
            <a:pPr defTabSz="1097280" hangingPunct="0"/>
            <a:r>
              <a:rPr lang="en-US" sz="132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85DE9-05E9-3B45-A4B8-EFA3ECD0645A}"/>
              </a:ext>
            </a:extLst>
          </p:cNvPr>
          <p:cNvSpPr txBox="1"/>
          <p:nvPr/>
        </p:nvSpPr>
        <p:spPr>
          <a:xfrm>
            <a:off x="5164615" y="5373441"/>
            <a:ext cx="524807" cy="31393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anchor="t">
            <a:spAutoFit/>
          </a:bodyPr>
          <a:lstStyle/>
          <a:p>
            <a:pPr defTabSz="1097280" hangingPunct="0"/>
            <a:r>
              <a:rPr lang="en-US" sz="132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CD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14BD4-81E3-7D44-B499-C1AE8C9ECCB4}"/>
              </a:ext>
            </a:extLst>
          </p:cNvPr>
          <p:cNvSpPr txBox="1"/>
          <p:nvPr/>
        </p:nvSpPr>
        <p:spPr>
          <a:xfrm>
            <a:off x="6076888" y="5364217"/>
            <a:ext cx="918616" cy="31393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anchor="t">
            <a:spAutoFit/>
          </a:bodyPr>
          <a:lstStyle/>
          <a:p>
            <a:pPr defTabSz="1097280" hangingPunct="0"/>
            <a:r>
              <a:rPr lang="en-US" sz="132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Production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C16423-4853-314E-82C2-F9CC9D2FB698}"/>
              </a:ext>
            </a:extLst>
          </p:cNvPr>
          <p:cNvSpPr/>
          <p:nvPr/>
        </p:nvSpPr>
        <p:spPr>
          <a:xfrm>
            <a:off x="8251171" y="5578811"/>
            <a:ext cx="2443054" cy="85810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17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4863" tIns="54863" rIns="54863" bIns="54863" numCol="1" spcCol="38100" rtlCol="0" anchor="t">
            <a:spAutoFit/>
          </a:bodyPr>
          <a:lstStyle/>
          <a:p>
            <a:r>
              <a:rPr lang="en-US" sz="2160" dirty="0">
                <a:solidFill>
                  <a:schemeClr val="tx1"/>
                </a:solidFill>
              </a:rPr>
              <a:t>Continuous Deployment (CD)!</a:t>
            </a:r>
          </a:p>
        </p:txBody>
      </p:sp>
      <p:pic>
        <p:nvPicPr>
          <p:cNvPr id="12" name="Picture 1" descr="Picture 1">
            <a:extLst>
              <a:ext uri="{FF2B5EF4-FFF2-40B4-BE49-F238E27FC236}">
                <a16:creationId xmlns:a16="http://schemas.microsoft.com/office/drawing/2014/main" id="{772AD346-9886-5B48-8D25-678817E38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 Box 1">
            <a:extLst>
              <a:ext uri="{FF2B5EF4-FFF2-40B4-BE49-F238E27FC236}">
                <a16:creationId xmlns:a16="http://schemas.microsoft.com/office/drawing/2014/main" id="{D34ADE84-F76C-0E4B-9C6C-AD1C98C5616E}"/>
              </a:ext>
            </a:extLst>
          </p:cNvPr>
          <p:cNvSpPr txBox="1"/>
          <p:nvPr/>
        </p:nvSpPr>
        <p:spPr>
          <a:xfrm>
            <a:off x="1559842" y="548178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DevOps building blocks (2)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546280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3EA30F-D17E-8B4C-A0C3-CF0EE0A4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05" y="2129841"/>
            <a:ext cx="9218930" cy="341688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DB94C-2BAB-47AB-BAC2-2ECE7EFBE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5" y="2777173"/>
            <a:ext cx="4138930" cy="2769552"/>
          </a:xfrm>
        </p:spPr>
        <p:txBody>
          <a:bodyPr/>
          <a:lstStyle/>
          <a:p>
            <a:r>
              <a:rPr lang="en-US" dirty="0"/>
              <a:t>Huge difference in security</a:t>
            </a:r>
          </a:p>
          <a:p>
            <a:pPr lvl="1"/>
            <a:r>
              <a:rPr lang="en-US" dirty="0"/>
              <a:t>You have no chance to stop the automation</a:t>
            </a:r>
          </a:p>
          <a:p>
            <a:pPr lvl="1"/>
            <a:r>
              <a:rPr lang="en-US" dirty="0"/>
              <a:t>Manually you can! however, you don’t know what to do and how!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92AB10-4B2A-5C40-AF35-7DD84EE2588E}"/>
              </a:ext>
            </a:extLst>
          </p:cNvPr>
          <p:cNvSpPr/>
          <p:nvPr/>
        </p:nvSpPr>
        <p:spPr>
          <a:xfrm>
            <a:off x="2743200" y="1690688"/>
            <a:ext cx="9448800" cy="930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Picture 1">
            <a:extLst>
              <a:ext uri="{FF2B5EF4-FFF2-40B4-BE49-F238E27FC236}">
                <a16:creationId xmlns:a16="http://schemas.microsoft.com/office/drawing/2014/main" id="{66E9E407-343B-3747-BD9A-7EF195765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F173B605-029E-DA4C-8AF3-007ABD92ADD3}"/>
              </a:ext>
            </a:extLst>
          </p:cNvPr>
          <p:cNvSpPr txBox="1"/>
          <p:nvPr/>
        </p:nvSpPr>
        <p:spPr>
          <a:xfrm>
            <a:off x="1559842" y="932226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Conflicts of definitions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1050179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6DB804B-F9BB-4A2E-A86A-EE937E74029B}"/>
              </a:ext>
            </a:extLst>
          </p:cNvPr>
          <p:cNvGraphicFramePr/>
          <p:nvPr/>
        </p:nvGraphicFramePr>
        <p:xfrm>
          <a:off x="1173895" y="2071803"/>
          <a:ext cx="8049353" cy="440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F02023-CA6A-1947-ADB8-73A973DF0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721" y="2523708"/>
            <a:ext cx="1900079" cy="1810583"/>
          </a:xfrm>
          <a:prstGeom prst="rect">
            <a:avLst/>
          </a:prstGeom>
        </p:spPr>
      </p:pic>
      <p:pic>
        <p:nvPicPr>
          <p:cNvPr id="7" name="Picture 1" descr="Picture 1">
            <a:extLst>
              <a:ext uri="{FF2B5EF4-FFF2-40B4-BE49-F238E27FC236}">
                <a16:creationId xmlns:a16="http://schemas.microsoft.com/office/drawing/2014/main" id="{93369F18-C8F8-644D-B4C4-0BEBC7A89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EE0B7FC7-58F0-6947-97F6-54F236CEC13A}"/>
              </a:ext>
            </a:extLst>
          </p:cNvPr>
          <p:cNvSpPr txBox="1"/>
          <p:nvPr/>
        </p:nvSpPr>
        <p:spPr>
          <a:xfrm>
            <a:off x="1559842" y="932226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DevOps and DevSecOps Concepts</a:t>
            </a:r>
            <a:endParaRPr sz="3000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677E63E-820F-6947-9F87-55BA27FBAC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5575" y="4335731"/>
            <a:ext cx="2232918" cy="1590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B8B55-4E5A-4344-A3F5-17E12C5905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5325" y="4760618"/>
            <a:ext cx="1424416" cy="9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11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5BF7B1-C042-424F-BDC5-2D99A2C52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075BF7B1-C042-424F-BDC5-2D99A2C52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9837DC3-E22B-4F4C-BF78-2BB62C2DC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09837DC3-E22B-4F4C-BF78-2BB62C2DC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280764E-A64C-4C2A-8BF8-F98BA8308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B280764E-A64C-4C2A-8BF8-F98BA8308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6CCFB94-2E54-4CC1-942D-2179808174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D6CCFB94-2E54-4CC1-942D-2179808174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36DCC8-7E0E-4703-B128-651A706CEC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3D36DCC8-7E0E-4703-B128-651A706CEC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D69E150-8E68-4401-A8F4-DDAC3216B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BD69E150-8E68-4401-A8F4-DDAC3216BC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D8B9-4D3A-C349-810E-8470C296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8997"/>
          </a:xfrm>
        </p:spPr>
        <p:txBody>
          <a:bodyPr/>
          <a:lstStyle/>
          <a:p>
            <a:r>
              <a:rPr lang="en-GB" dirty="0" err="1"/>
              <a:t>DevSecOps</a:t>
            </a:r>
            <a:r>
              <a:rPr lang="en-GB" dirty="0"/>
              <a:t> Demo - Example</a:t>
            </a:r>
            <a:endParaRPr lang="en-US" dirty="0"/>
          </a:p>
        </p:txBody>
      </p:sp>
      <p:pic>
        <p:nvPicPr>
          <p:cNvPr id="6" name="DevSecOps" descr="DevSecOps">
            <a:hlinkClick r:id="" action="ppaction://media"/>
            <a:extLst>
              <a:ext uri="{FF2B5EF4-FFF2-40B4-BE49-F238E27FC236}">
                <a16:creationId xmlns:a16="http://schemas.microsoft.com/office/drawing/2014/main" id="{D398890A-96C7-9A4B-9397-17E7DBA8B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613" y="1107690"/>
            <a:ext cx="9963150" cy="5639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22B42A-ED9D-A84D-A476-E2F4CE45D851}"/>
              </a:ext>
            </a:extLst>
          </p:cNvPr>
          <p:cNvSpPr/>
          <p:nvPr/>
        </p:nvSpPr>
        <p:spPr>
          <a:xfrm>
            <a:off x="10734247" y="5345002"/>
            <a:ext cx="14244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=ijGt0IavTVQ</a:t>
            </a:r>
          </a:p>
        </p:txBody>
      </p:sp>
    </p:spTree>
    <p:extLst>
      <p:ext uri="{BB962C8B-B14F-4D97-AF65-F5344CB8AC3E}">
        <p14:creationId xmlns:p14="http://schemas.microsoft.com/office/powerpoint/2010/main" val="48136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Picture 1">
            <a:extLst>
              <a:ext uri="{FF2B5EF4-FFF2-40B4-BE49-F238E27FC236}">
                <a16:creationId xmlns:a16="http://schemas.microsoft.com/office/drawing/2014/main" id="{6BDF2C23-3004-664B-B915-91BB01C11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BCAA6F-9352-4A51-8233-15413A13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FB3DD-6CB4-4CDA-8ED2-AF0F6E908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43552" tIns="43552" rIns="43552" bIns="43552" rtlCol="0" anchor="t">
            <a:normAutofit/>
          </a:bodyPr>
          <a:lstStyle/>
          <a:p>
            <a:pPr marL="326136" indent="-326136"/>
            <a:endParaRPr lang="en-US"/>
          </a:p>
        </p:txBody>
      </p: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D40D9FFC-9A04-4349-BA48-3F9B71B4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4" y="121112"/>
            <a:ext cx="10966748" cy="665611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4D60F3-17D9-4FC4-BE20-553138DA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339" y="22309"/>
            <a:ext cx="3291840" cy="2344093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766BC8C1-086F-4468-8B94-B6D2E3274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770" y="478300"/>
            <a:ext cx="1834180" cy="16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610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3"/>
          <p:cNvSpPr txBox="1">
            <a:spLocks noGrp="1"/>
          </p:cNvSpPr>
          <p:nvPr>
            <p:ph type="body" idx="1"/>
          </p:nvPr>
        </p:nvSpPr>
        <p:spPr>
          <a:xfrm>
            <a:off x="848252" y="1927040"/>
            <a:ext cx="10237024" cy="4463929"/>
          </a:xfrm>
          <a:prstGeom prst="rect">
            <a:avLst/>
          </a:prstGeom>
        </p:spPr>
        <p:txBody>
          <a:bodyPr vert="horz" lIns="43552" tIns="43552" rIns="43552" bIns="43552" rtlCol="0" anchor="t">
            <a:normAutofit/>
          </a:bodyPr>
          <a:lstStyle/>
          <a:p>
            <a:pPr algn="ctr">
              <a:defRPr sz="3200" b="1"/>
            </a:pPr>
            <a:endParaRPr lang="en-US"/>
          </a:p>
          <a:p>
            <a:pPr algn="ctr">
              <a:defRPr sz="1100"/>
            </a:pPr>
            <a:endParaRPr lang="en-US" sz="3840" b="1"/>
          </a:p>
          <a:p>
            <a:pPr algn="ctr">
              <a:defRPr sz="2000" i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sz="1320">
              <a:latin typeface="Arial"/>
              <a:cs typeface="Arial"/>
            </a:endParaRPr>
          </a:p>
          <a:p>
            <a:pPr>
              <a:spcBef>
                <a:spcPts val="480"/>
              </a:spcBef>
              <a:defRPr sz="2000" i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</a:t>
            </a:r>
            <a:r>
              <a:rPr>
                <a:solidFill>
                  <a:srgbClr val="808080"/>
                </a:solidFill>
              </a:rPr>
              <a:t>Lecture </a:t>
            </a:r>
            <a:r>
              <a:rPr>
                <a:solidFill>
                  <a:srgbClr val="660066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=”</a:t>
            </a:r>
            <a:r>
              <a:rPr lang="en-US">
                <a:solidFill>
                  <a:srgbClr val="808080"/>
                </a:solidFill>
              </a:rPr>
              <a:t> </a:t>
            </a:r>
            <a:r>
              <a:rPr>
                <a:solidFill>
                  <a:srgbClr val="808080"/>
                </a:solidFill>
              </a:rPr>
              <a:t> </a:t>
            </a:r>
            <a:r>
              <a:rPr lang="en-US">
                <a:solidFill>
                  <a:srgbClr val="808080"/>
                </a:solidFill>
              </a:rPr>
              <a:t>    </a:t>
            </a:r>
            <a:r>
              <a:rPr>
                <a:solidFill>
                  <a:srgbClr val="808080"/>
                </a:solidFill>
              </a:rPr>
              <a:t>White hats</a:t>
            </a:r>
            <a:r>
              <a:rPr lang="en-US">
                <a:solidFill>
                  <a:srgbClr val="808080"/>
                </a:solidFill>
              </a:rPr>
              <a:t>              </a:t>
            </a:r>
            <a:r>
              <a:rPr>
                <a:solidFill>
                  <a:srgbClr val="80808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”</a:t>
            </a:r>
          </a:p>
          <a:p>
            <a:pPr>
              <a:spcBef>
                <a:spcPts val="480"/>
              </a:spcBef>
              <a:defRPr sz="2000" i="1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endParaRPr lang="en-US"/>
          </a:p>
          <a:p>
            <a:pPr>
              <a:spcBef>
                <a:spcPts val="480"/>
              </a:spcBef>
              <a:defRPr sz="2000" i="1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/>
              <a:t>      </a:t>
            </a:r>
            <a:r>
              <a:t>Members</a:t>
            </a:r>
            <a:r>
              <a:rPr>
                <a:solidFill>
                  <a:srgbClr val="000000"/>
                </a:solidFill>
              </a:rPr>
              <a:t>=”</a:t>
            </a:r>
            <a:r>
              <a:rPr i="0" err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Toktam</a:t>
            </a:r>
            <a:r>
              <a:rPr i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i="0" err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Ramezanifarkhani</a:t>
            </a:r>
            <a:r>
              <a:rPr>
                <a:solidFill>
                  <a:srgbClr val="000000"/>
                </a:solidFill>
              </a:rPr>
              <a:t>”</a:t>
            </a:r>
            <a:endParaRPr/>
          </a:p>
          <a:p>
            <a:pPr>
              <a:spcBef>
                <a:spcPts val="360"/>
              </a:spcBef>
              <a:defRPr sz="1600" i="1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Affiliation</a:t>
            </a:r>
            <a:r>
              <a:rPr>
                <a:solidFill>
                  <a:srgbClr val="000000"/>
                </a:solidFill>
              </a:rPr>
              <a:t>=”</a:t>
            </a:r>
            <a:r>
              <a:rPr i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University of Oslo</a:t>
            </a:r>
            <a:r>
              <a:rPr>
                <a:solidFill>
                  <a:srgbClr val="000000"/>
                </a:solidFill>
              </a:rPr>
              <a:t>”</a:t>
            </a:r>
          </a:p>
          <a:p>
            <a:pPr>
              <a:spcBef>
                <a:spcPts val="360"/>
              </a:spcBef>
              <a:defRPr sz="1600" i="1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Email</a:t>
            </a:r>
            <a:r>
              <a:rPr>
                <a:solidFill>
                  <a:srgbClr val="000000"/>
                </a:solidFill>
              </a:rPr>
              <a:t>=”</a:t>
            </a:r>
            <a:r>
              <a:rPr i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toktamr@ifi.uio.no</a:t>
            </a:r>
            <a:r>
              <a:rPr>
                <a:solidFill>
                  <a:srgbClr val="000000"/>
                </a:solidFill>
              </a:rPr>
              <a:t>”</a:t>
            </a:r>
          </a:p>
          <a:p>
            <a:pPr>
              <a:spcBef>
                <a:spcPts val="480"/>
              </a:spcBef>
              <a:defRPr sz="2000" i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/&gt;</a:t>
            </a:r>
          </a:p>
        </p:txBody>
      </p:sp>
      <p:sp>
        <p:nvSpPr>
          <p:cNvPr id="114" name="Rectangle 2"/>
          <p:cNvSpPr/>
          <p:nvPr/>
        </p:nvSpPr>
        <p:spPr>
          <a:xfrm>
            <a:off x="3708315" y="2234428"/>
            <a:ext cx="5591245" cy="1883593"/>
          </a:xfrm>
          <a:prstGeom prst="rect">
            <a:avLst/>
          </a:prstGeom>
          <a:solidFill>
            <a:srgbClr val="000000"/>
          </a:solidFill>
          <a:ln>
            <a:solidFill>
              <a:schemeClr val="accent3">
                <a:lumOff val="44000"/>
              </a:schemeClr>
            </a:solidFill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4863" tIns="54864" rIns="54863" bIns="54864" anchor="t">
            <a:spAutoFit/>
          </a:bodyPr>
          <a:lstStyle>
            <a:lvl1pPr algn="ctr">
              <a:spcBef>
                <a:spcPts val="700"/>
              </a:spcBef>
              <a:defRPr sz="32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lang="en-US" sz="3840" dirty="0">
                <a:ea typeface="+mj-lt"/>
                <a:cs typeface="+mj-lt"/>
              </a:rPr>
              <a:t>DevSecOps - background, status and future challenges</a:t>
            </a:r>
            <a:endParaRPr lang="en-US" sz="3840" b="0" dirty="0">
              <a:ea typeface="+mj-lt"/>
              <a:cs typeface="+mj-lt"/>
            </a:endParaRPr>
          </a:p>
        </p:txBody>
      </p:sp>
      <p:pic>
        <p:nvPicPr>
          <p:cNvPr id="115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399" y="281068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21EE3-A2AD-4D22-95B0-81B977CEE9D6}"/>
              </a:ext>
            </a:extLst>
          </p:cNvPr>
          <p:cNvSpPr txBox="1"/>
          <p:nvPr/>
        </p:nvSpPr>
        <p:spPr>
          <a:xfrm>
            <a:off x="1474949" y="3154680"/>
            <a:ext cx="8538307" cy="480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D07608A-666F-42DD-914E-C1F0FEDEC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6269"/>
            <a:ext cx="12192000" cy="6904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406A2-F24E-461F-BDF3-0CB3766AA964}"/>
              </a:ext>
            </a:extLst>
          </p:cNvPr>
          <p:cNvSpPr txBox="1"/>
          <p:nvPr/>
        </p:nvSpPr>
        <p:spPr>
          <a:xfrm>
            <a:off x="3409760" y="1028541"/>
            <a:ext cx="5547181" cy="99719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80" b="1" dirty="0">
                <a:solidFill>
                  <a:srgbClr val="FFFFFF"/>
                </a:solidFill>
              </a:rPr>
              <a:t>DevSecOps - background, status and future challenges</a:t>
            </a:r>
            <a:r>
              <a:rPr lang="en-US" sz="2880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70130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E7139-CD45-4215-90DC-0FBFF67E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252" y="1997537"/>
            <a:ext cx="9711065" cy="4093421"/>
          </a:xfrm>
        </p:spPr>
        <p:txBody>
          <a:bodyPr vert="horz" lIns="43552" tIns="43552" rIns="43552" bIns="43552" rtlCol="0" anchor="t">
            <a:normAutofit/>
          </a:bodyPr>
          <a:lstStyle/>
          <a:p>
            <a:pPr marL="326136" indent="-326136"/>
            <a:endParaRPr lang="en-US" err="1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4775AEC-2BE5-48EC-8671-2CD089BDD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946" y="582795"/>
            <a:ext cx="1758876" cy="125488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D686B29-1C13-4F60-8CA2-F2A44A57B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344" y="1207866"/>
            <a:ext cx="976930" cy="897593"/>
          </a:xfrm>
          <a:prstGeom prst="rect">
            <a:avLst/>
          </a:prstGeom>
        </p:spPr>
      </p:pic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9DFDBC8C-DF3C-4240-BB9F-D3C7036A37DA}"/>
              </a:ext>
            </a:extLst>
          </p:cNvPr>
          <p:cNvGraphicFramePr/>
          <p:nvPr/>
        </p:nvGraphicFramePr>
        <p:xfrm>
          <a:off x="972671" y="2081605"/>
          <a:ext cx="10055038" cy="4641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6E40435-7F5D-4C83-9A1A-F373A926C41B}"/>
              </a:ext>
            </a:extLst>
          </p:cNvPr>
          <p:cNvSpPr txBox="1"/>
          <p:nvPr/>
        </p:nvSpPr>
        <p:spPr>
          <a:xfrm>
            <a:off x="3663428" y="2610478"/>
            <a:ext cx="4800598" cy="5201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4863" tIns="54863" rIns="54863" bIns="54863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160" b="1" dirty="0">
                <a:solidFill>
                  <a:srgbClr val="FF0000"/>
                </a:solidFill>
              </a:rPr>
              <a:t>rapidly deploying insecure software</a:t>
            </a:r>
            <a:endParaRPr lang="en-US" sz="2160" b="1" dirty="0">
              <a:solidFill>
                <a:srgbClr val="FF0000"/>
              </a:solidFill>
              <a:ea typeface="+mj-lt"/>
              <a:cs typeface="+mj-lt"/>
            </a:endParaRPr>
          </a:p>
        </p:txBody>
      </p:sp>
      <p:pic>
        <p:nvPicPr>
          <p:cNvPr id="9" name="Picture 1" descr="Picture 1">
            <a:extLst>
              <a:ext uri="{FF2B5EF4-FFF2-40B4-BE49-F238E27FC236}">
                <a16:creationId xmlns:a16="http://schemas.microsoft.com/office/drawing/2014/main" id="{0CBD48A9-F05E-3149-9D25-AC3E577351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DBD15B06-BFDC-7F42-AD00-75C730AA6BB4}"/>
              </a:ext>
            </a:extLst>
          </p:cNvPr>
          <p:cNvSpPr txBox="1"/>
          <p:nvPr/>
        </p:nvSpPr>
        <p:spPr>
          <a:xfrm>
            <a:off x="1559842" y="932226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Ch1: challenges related to tool selection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6601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A92AFB-C2ED-45B4-BE99-7D3BC868A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CA92AFB-C2ED-45B4-BE99-7D3BC868AD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653508-573C-4486-A10A-8CD4C7B72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1E653508-573C-4486-A10A-8CD4C7B72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BFD5FD-A907-43FF-9011-D9C69036A4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CBFD5FD-A907-43FF-9011-D9C69036A4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5C7655-A87A-4C4F-9C63-C931F162E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45C7655-A87A-4C4F-9C63-C931F162E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6BE9B-1DFC-4F86-B4A4-60B731B2BD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3A6BE9B-1DFC-4F86-B4A4-60B731B2BD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35AAE4-6F7F-4C5A-9073-4F226FE76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9235AAE4-6F7F-4C5A-9073-4F226FE762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7A0B8-C98A-409F-8E0A-BB507ACA5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252" y="1987453"/>
            <a:ext cx="9143496" cy="1143758"/>
          </a:xfrm>
        </p:spPr>
        <p:txBody>
          <a:bodyPr vert="horz" lIns="43552" tIns="43552" rIns="43552" bIns="43552" rtlCol="0" anchor="t">
            <a:normAutofit fontScale="77500" lnSpcReduction="20000"/>
          </a:bodyPr>
          <a:lstStyle/>
          <a:p>
            <a:pPr marL="326136" indent="-326136"/>
            <a:r>
              <a:rPr lang="en-US" dirty="0">
                <a:ea typeface="+mj-lt"/>
                <a:cs typeface="+mj-lt"/>
              </a:rPr>
              <a:t>DevOps and security tools suffer from complexity </a:t>
            </a:r>
          </a:p>
          <a:p>
            <a:pPr marL="326136" indent="-326136"/>
            <a:r>
              <a:rPr lang="en-US" dirty="0">
                <a:ea typeface="+mj-lt"/>
                <a:cs typeface="+mj-lt"/>
              </a:rPr>
              <a:t>developers lack of security training or skills </a:t>
            </a:r>
          </a:p>
          <a:p>
            <a:pPr marL="326136" indent="-326136"/>
            <a:r>
              <a:rPr lang="en-US" dirty="0">
                <a:ea typeface="+mj-lt"/>
                <a:cs typeface="+mj-lt"/>
              </a:rPr>
              <a:t>The lack of clear documentation e.g. the least privilege security settings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9D16AB32-CA93-4C9E-AA89-0F56005EF5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45388"/>
              </p:ext>
            </p:extLst>
          </p:nvPr>
        </p:nvGraphicFramePr>
        <p:xfrm>
          <a:off x="609600" y="3131210"/>
          <a:ext cx="10972800" cy="3726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1" descr="Picture 1">
            <a:extLst>
              <a:ext uri="{FF2B5EF4-FFF2-40B4-BE49-F238E27FC236}">
                <a16:creationId xmlns:a16="http://schemas.microsoft.com/office/drawing/2014/main" id="{BDDE0B88-00B5-FF4D-9341-7AD8CF913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 Box 1">
            <a:extLst>
              <a:ext uri="{FF2B5EF4-FFF2-40B4-BE49-F238E27FC236}">
                <a16:creationId xmlns:a16="http://schemas.microsoft.com/office/drawing/2014/main" id="{7D15C835-AC9B-2A4A-AB5D-CF66C5DCD5EE}"/>
              </a:ext>
            </a:extLst>
          </p:cNvPr>
          <p:cNvSpPr txBox="1"/>
          <p:nvPr/>
        </p:nvSpPr>
        <p:spPr>
          <a:xfrm>
            <a:off x="1559841" y="932226"/>
            <a:ext cx="8709549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Ch2, 3: tool complexity, integration &amp; configuration 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4718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9F6AD2-384E-42B9-8F6C-E94BBD0D8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EE9F6AD2-384E-42B9-8F6C-E94BBD0D8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B3FE75-D5D2-D943-9FDB-75C90BC94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97B3FE75-D5D2-D943-9FDB-75C90BC94C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41D11F-C2E9-4445-8529-454525BEE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E641D11F-C2E9-4445-8529-454525BEE2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213937-9B5B-4BA8-BDD8-E0FDB51E3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A7213937-9B5B-4BA8-BDD8-E0FDB51E3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922038-54F6-4067-B0BB-AE0B9A055B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DD922038-54F6-4067-B0BB-AE0B9A055B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CB2B46-DD3B-4EBC-AEA0-26D506308D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A4CB2B46-DD3B-4EBC-AEA0-26D506308D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1FE0CD-BD4F-4F89-8B0A-F54080D39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">
                                            <p:graphicEl>
                                              <a:dgm id="{F71FE0CD-BD4F-4F89-8B0A-F54080D39B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137663-F519-4BED-BD0E-E7C73DA750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68137663-F519-4BED-BD0E-E7C73DA750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285AFC-E131-4032-84F3-E03FC2598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85285AFC-E131-4032-84F3-E03FC2598A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166887-487F-413F-AA88-097040F82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">
                                            <p:graphicEl>
                                              <a:dgm id="{A5166887-487F-413F-AA88-097040F82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896F08-DBD5-4F0D-809C-0E702DA16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">
                                            <p:graphicEl>
                                              <a:dgm id="{35896F08-DBD5-4F0D-809C-0E702DA164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FB183B-C86E-439B-A175-B194365CA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dgm id="{6FFB183B-C86E-439B-A175-B194365CA1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837383-D272-44EC-B073-7D69D89680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">
                                            <p:graphicEl>
                                              <a:dgm id="{EC837383-D272-44EC-B073-7D69D89680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45DE59-9F0D-4C25-A07E-F682A0A75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">
                                            <p:graphicEl>
                                              <a:dgm id="{3E45DE59-9F0D-4C25-A07E-F682A0A75E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F6E86A-1CDD-4D25-B3B2-F6F34D770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">
                                            <p:graphicEl>
                                              <a:dgm id="{76F6E86A-1CDD-4D25-B3B2-F6F34D7706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57BB4E-63A0-4C19-B8E4-D065B6D23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">
                                            <p:graphicEl>
                                              <a:dgm id="{DF57BB4E-63A0-4C19-B8E4-D065B6D23E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FDFF5-C803-457A-93C1-0940B66EB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43552" tIns="43552" rIns="43552" bIns="43552" rtlCol="0" anchor="t">
            <a:normAutofit/>
          </a:bodyPr>
          <a:lstStyle/>
          <a:p>
            <a:pPr marL="326136" indent="-326136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03820BD-F371-45D6-A85A-0EAD8F60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817" y="184562"/>
            <a:ext cx="2538133" cy="169836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6456D37-4841-446D-B6C1-8E18B98C1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4201" y="1442198"/>
            <a:ext cx="976930" cy="897593"/>
          </a:xfrm>
          <a:prstGeom prst="rect">
            <a:avLst/>
          </a:prstGeom>
        </p:spPr>
      </p:pic>
      <p:graphicFrame>
        <p:nvGraphicFramePr>
          <p:cNvPr id="298" name="Diagram 298">
            <a:extLst>
              <a:ext uri="{FF2B5EF4-FFF2-40B4-BE49-F238E27FC236}">
                <a16:creationId xmlns:a16="http://schemas.microsoft.com/office/drawing/2014/main" id="{A6E6C588-B32B-4F5D-9614-E2347339690F}"/>
              </a:ext>
            </a:extLst>
          </p:cNvPr>
          <p:cNvGraphicFramePr/>
          <p:nvPr/>
        </p:nvGraphicFramePr>
        <p:xfrm>
          <a:off x="891989" y="1879897"/>
          <a:ext cx="10529046" cy="4762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1" descr="Picture 1">
            <a:extLst>
              <a:ext uri="{FF2B5EF4-FFF2-40B4-BE49-F238E27FC236}">
                <a16:creationId xmlns:a16="http://schemas.microsoft.com/office/drawing/2014/main" id="{B3D2D98E-DE66-AC47-A4E3-F931FAC945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26071CD8-8237-A34E-AD91-0C7EB4BFA9E5}"/>
              </a:ext>
            </a:extLst>
          </p:cNvPr>
          <p:cNvSpPr txBox="1"/>
          <p:nvPr/>
        </p:nvSpPr>
        <p:spPr>
          <a:xfrm>
            <a:off x="1559841" y="932226"/>
            <a:ext cx="8709549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Tools related solutions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414388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graphicEl>
                                              <a:dgm id="{95B93C84-E39E-4DEE-8E25-93BF9FF54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98">
                                            <p:graphicEl>
                                              <a:dgm id="{95B93C84-E39E-4DEE-8E25-93BF9FF54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graphicEl>
                                              <a:dgm id="{F553A0EB-3241-4132-AA7D-848329EA18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8">
                                            <p:graphicEl>
                                              <a:dgm id="{F553A0EB-3241-4132-AA7D-848329EA18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graphicEl>
                                              <a:dgm id="{11A39EEF-815A-4816-AE70-FE470AB62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98">
                                            <p:graphicEl>
                                              <a:dgm id="{11A39EEF-815A-4816-AE70-FE470AB629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graphicEl>
                                              <a:dgm id="{553085FC-C070-4335-BA08-B303A37CF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98">
                                            <p:graphicEl>
                                              <a:dgm id="{553085FC-C070-4335-BA08-B303A37CF7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graphicEl>
                                              <a:dgm id="{6FDF5C76-A813-4261-BC06-8DA0BDF52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8">
                                            <p:graphicEl>
                                              <a:dgm id="{6FDF5C76-A813-4261-BC06-8DA0BDF52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graphicEl>
                                              <a:dgm id="{BDC9E2F0-1DA0-4B2A-8757-AEC3920D1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8">
                                            <p:graphicEl>
                                              <a:dgm id="{BDC9E2F0-1DA0-4B2A-8757-AEC3920D17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graphicEl>
                                              <a:dgm id="{FBD3BAEE-FF33-4444-90C9-9FD67AA03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8">
                                            <p:graphicEl>
                                              <a:dgm id="{FBD3BAEE-FF33-4444-90C9-9FD67AA03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graphicEl>
                                              <a:dgm id="{0F4A6217-4DFD-43D5-8AC0-7660F3B8FE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98">
                                            <p:graphicEl>
                                              <a:dgm id="{0F4A6217-4DFD-43D5-8AC0-7660F3B8FE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graphicEl>
                                              <a:dgm id="{4C036F3A-F62D-45A1-879A-EB1C9D78F1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8">
                                            <p:graphicEl>
                                              <a:dgm id="{4C036F3A-F62D-45A1-879A-EB1C9D78F1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8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96AD-ED6A-4986-8CB9-2A4C0974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281" y="1977367"/>
            <a:ext cx="6173414" cy="4113590"/>
          </a:xfrm>
        </p:spPr>
        <p:txBody>
          <a:bodyPr vert="horz" lIns="43552" tIns="43552" rIns="43552" bIns="43552" rtlCol="0" anchor="t">
            <a:noAutofit/>
          </a:bodyPr>
          <a:lstStyle/>
          <a:p>
            <a:pPr marL="326136" indent="-326136"/>
            <a:r>
              <a:rPr lang="en-US" sz="2400" dirty="0">
                <a:ea typeface="+mj-lt"/>
                <a:cs typeface="+mj-lt"/>
              </a:rPr>
              <a:t>Inability to automate traditionally manual security</a:t>
            </a:r>
            <a:endParaRPr lang="en-US" sz="2400" dirty="0"/>
          </a:p>
          <a:p>
            <a:pPr marL="326136" indent="-326136"/>
            <a:r>
              <a:rPr lang="en-US" sz="2400" dirty="0">
                <a:ea typeface="+mj-lt"/>
                <a:cs typeface="+mj-lt"/>
              </a:rPr>
              <a:t>DevOps practices focus on speed and agility than security</a:t>
            </a:r>
          </a:p>
          <a:p>
            <a:pPr marL="326136" indent="-326136"/>
            <a:r>
              <a:rPr lang="en-US" sz="2400" dirty="0">
                <a:ea typeface="+mj-lt"/>
                <a:cs typeface="+mj-lt"/>
              </a:rPr>
              <a:t>Security assurance through</a:t>
            </a:r>
            <a:r>
              <a:rPr lang="en-US" sz="2400" dirty="0"/>
              <a:t> </a:t>
            </a:r>
            <a:r>
              <a:rPr lang="en-US" sz="2400" dirty="0">
                <a:ea typeface="+mj-lt"/>
                <a:cs typeface="+mj-lt"/>
              </a:rPr>
              <a:t>comprehensive testing is time-consuming</a:t>
            </a:r>
          </a:p>
          <a:p>
            <a:pPr marL="326136" indent="-326136"/>
            <a:r>
              <a:rPr lang="en-US" sz="2400" dirty="0">
                <a:ea typeface="+mj-lt"/>
                <a:cs typeface="+mj-lt"/>
              </a:rPr>
              <a:t>Developers face trade-offs between speed and security</a:t>
            </a:r>
          </a:p>
          <a:p>
            <a:pPr marL="326136" indent="-326136"/>
            <a:r>
              <a:rPr lang="en-US" sz="2400" dirty="0">
                <a:ea typeface="+mj-lt"/>
                <a:cs typeface="+mj-lt"/>
              </a:rPr>
              <a:t>Incompatibility between security and DevOps</a:t>
            </a:r>
            <a:endParaRPr lang="en-US" sz="24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C7A2BF4-074B-4215-AA56-01561BFE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941" y="320578"/>
            <a:ext cx="1758876" cy="1254882"/>
          </a:xfrm>
          <a:prstGeom prst="rect">
            <a:avLst/>
          </a:prstGeom>
        </p:spPr>
      </p:pic>
      <p:pic>
        <p:nvPicPr>
          <p:cNvPr id="5" name="Picture 5" descr="A picture containing text, transport, wheel, gear&#10;&#10;Description automatically generated">
            <a:extLst>
              <a:ext uri="{FF2B5EF4-FFF2-40B4-BE49-F238E27FC236}">
                <a16:creationId xmlns:a16="http://schemas.microsoft.com/office/drawing/2014/main" id="{48D56465-1CB0-42C6-B96F-475F697A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38" y="1435812"/>
            <a:ext cx="976029" cy="1005014"/>
          </a:xfrm>
          <a:prstGeom prst="rect">
            <a:avLst/>
          </a:prstGeom>
        </p:spPr>
      </p:pic>
      <p:pic>
        <p:nvPicPr>
          <p:cNvPr id="6" name="Picture 1" descr="Picture 1">
            <a:extLst>
              <a:ext uri="{FF2B5EF4-FFF2-40B4-BE49-F238E27FC236}">
                <a16:creationId xmlns:a16="http://schemas.microsoft.com/office/drawing/2014/main" id="{8DC4470A-87BE-0842-82EE-D1A452CEF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Box 1">
            <a:extLst>
              <a:ext uri="{FF2B5EF4-FFF2-40B4-BE49-F238E27FC236}">
                <a16:creationId xmlns:a16="http://schemas.microsoft.com/office/drawing/2014/main" id="{51C96BF5-F3BD-044F-A7AA-D0D176EA3F52}"/>
              </a:ext>
            </a:extLst>
          </p:cNvPr>
          <p:cNvSpPr txBox="1"/>
          <p:nvPr/>
        </p:nvSpPr>
        <p:spPr>
          <a:xfrm>
            <a:off x="1559841" y="932226"/>
            <a:ext cx="8709549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Challenges related to Practices</a:t>
            </a:r>
            <a:endParaRPr sz="30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BA7278-6F7E-174B-BA06-B9442C0E2C0A}"/>
              </a:ext>
            </a:extLst>
          </p:cNvPr>
          <p:cNvSpPr txBox="1">
            <a:spLocks/>
          </p:cNvSpPr>
          <p:nvPr/>
        </p:nvSpPr>
        <p:spPr>
          <a:xfrm>
            <a:off x="7401165" y="3120462"/>
            <a:ext cx="4328705" cy="3026709"/>
          </a:xfrm>
          <a:prstGeom prst="rect">
            <a:avLst/>
          </a:prstGeom>
        </p:spPr>
        <p:txBody>
          <a:bodyPr vert="horz" lIns="43552" tIns="43552" rIns="43552" bIns="43552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6136" indent="-326136"/>
            <a:r>
              <a:rPr lang="en-US" sz="2400" dirty="0">
                <a:ea typeface="+mj-lt"/>
                <a:cs typeface="+mj-lt"/>
              </a:rPr>
              <a:t>Shifting left security </a:t>
            </a:r>
          </a:p>
          <a:p>
            <a:pPr marL="326136" indent="-326136"/>
            <a:r>
              <a:rPr lang="en-US" sz="2400" dirty="0">
                <a:ea typeface="+mj-lt"/>
                <a:cs typeface="+mj-lt"/>
              </a:rPr>
              <a:t>Continuous security</a:t>
            </a:r>
          </a:p>
          <a:p>
            <a:pPr marL="326136" indent="-326136"/>
            <a:r>
              <a:rPr lang="en-US" sz="2400" dirty="0">
                <a:ea typeface="+mj-lt"/>
                <a:cs typeface="+mj-lt"/>
              </a:rPr>
              <a:t>Automation of certain practices </a:t>
            </a:r>
          </a:p>
          <a:p>
            <a:pPr marL="326136" indent="-326136"/>
            <a:r>
              <a:rPr lang="en-US" sz="2400" dirty="0">
                <a:ea typeface="+mj-lt"/>
                <a:cs typeface="+mj-lt"/>
              </a:rPr>
              <a:t>Security metrics</a:t>
            </a:r>
            <a:endParaRPr lang="en-US" sz="2400" dirty="0"/>
          </a:p>
        </p:txBody>
      </p:sp>
      <p:pic>
        <p:nvPicPr>
          <p:cNvPr id="10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DEB2FE8-6EF6-5348-BE68-A4D765D62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300" y="4928602"/>
            <a:ext cx="2538133" cy="16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0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4C7970A-6955-4628-A550-699BC715D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382" y="562624"/>
            <a:ext cx="1758876" cy="125488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96AD-ED6A-4986-8CB9-2A4C09749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43552" tIns="43552" rIns="43552" bIns="43552" rtlCol="0" anchor="t">
            <a:normAutofit/>
          </a:bodyPr>
          <a:lstStyle/>
          <a:p>
            <a:pPr marL="326136" indent="-326136"/>
            <a:r>
              <a:rPr lang="en-US" sz="3600" dirty="0">
                <a:ea typeface="+mj-lt"/>
                <a:cs typeface="+mj-lt"/>
              </a:rPr>
              <a:t>Nature of certain challenging infrastructures </a:t>
            </a:r>
          </a:p>
          <a:p>
            <a:pPr marL="783336" lvl="1" indent="-326136"/>
            <a:r>
              <a:rPr lang="en-US" sz="3200" dirty="0">
                <a:ea typeface="+mj-lt"/>
                <a:cs typeface="+mj-lt"/>
              </a:rPr>
              <a:t>Distributed environments</a:t>
            </a:r>
            <a:endParaRPr lang="en-US" sz="3200" dirty="0"/>
          </a:p>
          <a:p>
            <a:pPr marL="783336" lvl="1" indent="-326136"/>
            <a:r>
              <a:rPr lang="en-US" sz="3200" dirty="0">
                <a:ea typeface="+mj-lt"/>
                <a:cs typeface="+mj-lt"/>
              </a:rPr>
              <a:t>Heterogeneous environments</a:t>
            </a:r>
          </a:p>
          <a:p>
            <a:pPr marL="783336" lvl="1" indent="-326136"/>
            <a:r>
              <a:rPr lang="en-US" sz="3200" dirty="0">
                <a:ea typeface="+mj-lt"/>
                <a:cs typeface="+mj-lt"/>
              </a:rPr>
              <a:t>Segregated environments</a:t>
            </a:r>
          </a:p>
          <a:p>
            <a:pPr marL="783336" lvl="1" indent="-326136"/>
            <a:r>
              <a:rPr lang="en-US" sz="3200" dirty="0">
                <a:ea typeface="+mj-lt"/>
                <a:cs typeface="+mj-lt"/>
              </a:rPr>
              <a:t>Policies (e.g., access control) conflicting with DevSecOps principles or practices </a:t>
            </a:r>
            <a:endParaRPr lang="en-US" sz="3200" dirty="0"/>
          </a:p>
        </p:txBody>
      </p:sp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362D74C-9560-4270-833B-D334BDD3C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568" y="1447576"/>
            <a:ext cx="1504054" cy="1078454"/>
          </a:xfrm>
          <a:prstGeom prst="rect">
            <a:avLst/>
          </a:prstGeom>
        </p:spPr>
      </p:pic>
      <p:pic>
        <p:nvPicPr>
          <p:cNvPr id="6" name="Picture 1" descr="Picture 1">
            <a:extLst>
              <a:ext uri="{FF2B5EF4-FFF2-40B4-BE49-F238E27FC236}">
                <a16:creationId xmlns:a16="http://schemas.microsoft.com/office/drawing/2014/main" id="{B65C8A20-779F-C548-A327-223BFC795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Box 1">
            <a:extLst>
              <a:ext uri="{FF2B5EF4-FFF2-40B4-BE49-F238E27FC236}">
                <a16:creationId xmlns:a16="http://schemas.microsoft.com/office/drawing/2014/main" id="{4F3DCF32-ECBB-5943-9353-1AB3024F01A7}"/>
              </a:ext>
            </a:extLst>
          </p:cNvPr>
          <p:cNvSpPr txBox="1"/>
          <p:nvPr/>
        </p:nvSpPr>
        <p:spPr>
          <a:xfrm>
            <a:off x="1559841" y="932226"/>
            <a:ext cx="8709549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Infrastructure challenges</a:t>
            </a:r>
            <a:endParaRPr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A9ACF-012A-AB4F-8ED1-CA534282A2A2}"/>
              </a:ext>
            </a:extLst>
          </p:cNvPr>
          <p:cNvSpPr/>
          <p:nvPr/>
        </p:nvSpPr>
        <p:spPr>
          <a:xfrm>
            <a:off x="609765" y="5410424"/>
            <a:ext cx="9337877" cy="523220"/>
          </a:xfrm>
          <a:prstGeom prst="rect">
            <a:avLst/>
          </a:pr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17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none">
            <a:spAutoFit/>
          </a:bodyPr>
          <a:lstStyle/>
          <a:p>
            <a:pPr marL="326136" indent="-326136"/>
            <a:r>
              <a:rPr lang="en-US" sz="2800" dirty="0">
                <a:ea typeface="+mj-lt"/>
                <a:cs typeface="+mj-lt"/>
              </a:rPr>
              <a:t>The frameworks provide holistic solutions targeting DevSecOps</a:t>
            </a:r>
            <a:endParaRPr lang="en-US" sz="2800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4BCAD86-38EA-BE46-B478-5F3B0F59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568" y="4977720"/>
            <a:ext cx="1902592" cy="12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133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96AD-ED6A-4986-8CB9-2A4C0974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253" y="1977367"/>
            <a:ext cx="8628409" cy="4113590"/>
          </a:xfrm>
        </p:spPr>
        <p:txBody>
          <a:bodyPr vert="horz" lIns="43552" tIns="43552" rIns="43552" bIns="43552" rtlCol="0" anchor="t">
            <a:normAutofit/>
          </a:bodyPr>
          <a:lstStyle/>
          <a:p>
            <a:pPr marL="326136" indent="-326136"/>
            <a:r>
              <a:rPr lang="en-US" sz="3600" dirty="0">
                <a:ea typeface="+mj-lt"/>
                <a:cs typeface="+mj-lt"/>
              </a:rPr>
              <a:t>The inability of team members or the management to engage in the required culture change in DevSecOps</a:t>
            </a:r>
          </a:p>
          <a:p>
            <a:pPr marL="326136" indent="-326136"/>
            <a:endParaRPr lang="en-US" sz="3600" dirty="0"/>
          </a:p>
          <a:p>
            <a:pPr marL="326136" indent="-326136"/>
            <a:r>
              <a:rPr lang="en-US" sz="3600" dirty="0">
                <a:ea typeface="+mj-lt"/>
                <a:cs typeface="+mj-lt"/>
              </a:rPr>
              <a:t> Developers lacking security skills is a critical issue</a:t>
            </a:r>
            <a:endParaRPr lang="en-US" sz="36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AF13412-BD88-441D-A36E-439EFA4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785" y="328773"/>
            <a:ext cx="1758876" cy="125488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8F8E2EF-3DBB-4478-8C11-7421C9503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661" y="1227045"/>
            <a:ext cx="1171555" cy="1301728"/>
          </a:xfrm>
          <a:prstGeom prst="rect">
            <a:avLst/>
          </a:prstGeom>
        </p:spPr>
      </p:pic>
      <p:pic>
        <p:nvPicPr>
          <p:cNvPr id="7" name="Picture 1" descr="Picture 1">
            <a:extLst>
              <a:ext uri="{FF2B5EF4-FFF2-40B4-BE49-F238E27FC236}">
                <a16:creationId xmlns:a16="http://schemas.microsoft.com/office/drawing/2014/main" id="{D3A5DEEA-7DB2-5E43-9F70-5684ACEC3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Box 1">
            <a:extLst>
              <a:ext uri="{FF2B5EF4-FFF2-40B4-BE49-F238E27FC236}">
                <a16:creationId xmlns:a16="http://schemas.microsoft.com/office/drawing/2014/main" id="{42CDA0C5-CC07-894B-8F6D-B06B79ACAB5B}"/>
              </a:ext>
            </a:extLst>
          </p:cNvPr>
          <p:cNvSpPr txBox="1"/>
          <p:nvPr/>
        </p:nvSpPr>
        <p:spPr>
          <a:xfrm>
            <a:off x="1559841" y="932226"/>
            <a:ext cx="8709549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People related challenges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06278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96AD-ED6A-4986-8CB9-2A4C09749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43552" tIns="43552" rIns="43552" bIns="43552" rtlCol="0" anchor="t">
            <a:normAutofit/>
          </a:bodyPr>
          <a:lstStyle/>
          <a:p>
            <a:pPr marL="326136" indent="-326136"/>
            <a:r>
              <a:rPr lang="en-US" sz="3600" dirty="0">
                <a:ea typeface="+mj-lt"/>
                <a:cs typeface="+mj-lt"/>
              </a:rPr>
              <a:t> Security champions for DevSecOps is a key</a:t>
            </a:r>
            <a:r>
              <a:rPr lang="en-US" sz="3600" dirty="0"/>
              <a:t> </a:t>
            </a:r>
            <a:r>
              <a:rPr lang="en-US" sz="3600" dirty="0">
                <a:ea typeface="+mj-lt"/>
                <a:cs typeface="+mj-lt"/>
              </a:rPr>
              <a:t>recommendation </a:t>
            </a:r>
          </a:p>
          <a:p>
            <a:pPr marL="326136" indent="-326136"/>
            <a:r>
              <a:rPr lang="en-US" sz="3600" dirty="0">
                <a:ea typeface="+mj-lt"/>
                <a:cs typeface="+mj-lt"/>
              </a:rPr>
              <a:t> Continuous and frequent inter team collaboration</a:t>
            </a:r>
          </a:p>
          <a:p>
            <a:pPr marL="326136" indent="-326136"/>
            <a:r>
              <a:rPr lang="en-US" sz="3600" dirty="0">
                <a:ea typeface="+mj-lt"/>
                <a:cs typeface="+mj-lt"/>
              </a:rPr>
              <a:t> Highlight the need for controlled and standardized communication strategies </a:t>
            </a:r>
          </a:p>
          <a:p>
            <a:pPr marL="326136" indent="-326136"/>
            <a:r>
              <a:rPr lang="en-US" sz="3600" dirty="0">
                <a:ea typeface="+mj-lt"/>
                <a:cs typeface="+mj-lt"/>
              </a:rPr>
              <a:t>Security knowledge sharing and training activities to carry out security tasks</a:t>
            </a:r>
            <a:endParaRPr lang="en-US" sz="3600" dirty="0"/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C3BACEAF-267B-4C4C-9EE4-FFFFE7EA8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13" y="129153"/>
            <a:ext cx="2136402" cy="142954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8F8E2EF-3DBB-4478-8C11-7421C9503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301" y="1327897"/>
            <a:ext cx="875404" cy="974912"/>
          </a:xfrm>
          <a:prstGeom prst="rect">
            <a:avLst/>
          </a:prstGeom>
        </p:spPr>
      </p:pic>
      <p:pic>
        <p:nvPicPr>
          <p:cNvPr id="7" name="Picture 1" descr="Picture 1">
            <a:extLst>
              <a:ext uri="{FF2B5EF4-FFF2-40B4-BE49-F238E27FC236}">
                <a16:creationId xmlns:a16="http://schemas.microsoft.com/office/drawing/2014/main" id="{C43525D5-EB25-EE42-8733-0694E762C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6898D72D-853A-D54A-98E6-A9E7D45F3AC9}"/>
              </a:ext>
            </a:extLst>
          </p:cNvPr>
          <p:cNvSpPr txBox="1"/>
          <p:nvPr/>
        </p:nvSpPr>
        <p:spPr>
          <a:xfrm>
            <a:off x="1559841" y="932226"/>
            <a:ext cx="8709549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Solutions to people-centric challenges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832509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B376-2642-4A99-8CB6-1AD33F32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B182-C9BA-4F40-B571-57D1F5BBA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99108E-40F8-42EB-8041-B26CC777E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8EB9A3-91E5-46C3-9E48-F1DDE569833E}"/>
              </a:ext>
            </a:extLst>
          </p:cNvPr>
          <p:cNvSpPr txBox="1"/>
          <p:nvPr/>
        </p:nvSpPr>
        <p:spPr>
          <a:xfrm>
            <a:off x="1661414" y="3154681"/>
            <a:ext cx="9342035" cy="997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80">
                <a:solidFill>
                  <a:srgbClr val="FFFF00"/>
                </a:solidFill>
                <a:latin typeface="Helvetica"/>
                <a:cs typeface="Helvetica"/>
              </a:rPr>
              <a:t>The opportunities for future research</a:t>
            </a:r>
            <a:endParaRPr lang="en-US" sz="2160"/>
          </a:p>
          <a:p>
            <a:r>
              <a:rPr lang="en-US" sz="2880">
                <a:solidFill>
                  <a:srgbClr val="FFFF00"/>
                </a:solidFill>
                <a:latin typeface="Helvetica"/>
                <a:cs typeface="Helvetica"/>
              </a:rPr>
              <a:t>Gap areas for technological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217845101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41150-617A-43A5-B6F2-FF35CAC0A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43552" tIns="43552" rIns="43552" bIns="43552" rtlCol="0" anchor="t">
            <a:noAutofit/>
          </a:bodyPr>
          <a:lstStyle/>
          <a:p>
            <a:pPr marL="326136" indent="-326136"/>
            <a:endParaRPr lang="en-US" sz="2160" dirty="0"/>
          </a:p>
        </p:txBody>
      </p:sp>
      <p:pic>
        <p:nvPicPr>
          <p:cNvPr id="4" name="Picture 1" descr="Picture 1">
            <a:extLst>
              <a:ext uri="{FF2B5EF4-FFF2-40B4-BE49-F238E27FC236}">
                <a16:creationId xmlns:a16="http://schemas.microsoft.com/office/drawing/2014/main" id="{E1386792-B062-2E4B-8802-93C104A9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5FF14022-CE57-164D-BDF5-C31F643DCCBD}"/>
              </a:ext>
            </a:extLst>
          </p:cNvPr>
          <p:cNvSpPr txBox="1"/>
          <p:nvPr/>
        </p:nvSpPr>
        <p:spPr>
          <a:xfrm>
            <a:off x="1559841" y="932226"/>
            <a:ext cx="8709549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Gap areas </a:t>
            </a:r>
            <a:endParaRPr sz="3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95753FD-AF23-654A-8B93-6BFD37A398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609298"/>
              </p:ext>
            </p:extLst>
          </p:nvPr>
        </p:nvGraphicFramePr>
        <p:xfrm>
          <a:off x="1016280" y="1775012"/>
          <a:ext cx="10368895" cy="4968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56251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uggage, bag, basket, luggage compartment&#10;&#10;Description automatically generated">
            <a:extLst>
              <a:ext uri="{FF2B5EF4-FFF2-40B4-BE49-F238E27FC236}">
                <a16:creationId xmlns:a16="http://schemas.microsoft.com/office/drawing/2014/main" id="{F91A00B3-91C7-4114-9C98-3BD3BBE8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63" y="4627618"/>
            <a:ext cx="3554057" cy="2141677"/>
          </a:xfrm>
          <a:prstGeom prst="rect">
            <a:avLst/>
          </a:prstGeom>
        </p:spPr>
      </p:pic>
      <p:pic>
        <p:nvPicPr>
          <p:cNvPr id="6" name="Picture 6" descr="A picture containing sky, outdoor, wire, post&#10;&#10;Description automatically generated">
            <a:extLst>
              <a:ext uri="{FF2B5EF4-FFF2-40B4-BE49-F238E27FC236}">
                <a16:creationId xmlns:a16="http://schemas.microsoft.com/office/drawing/2014/main" id="{31CFBA48-BAEB-4816-9C26-AFEA7BDC4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47" y="2245405"/>
            <a:ext cx="3842284" cy="2159648"/>
          </a:xfrm>
          <a:prstGeom prst="rect">
            <a:avLst/>
          </a:prstGeom>
        </p:spPr>
      </p:pic>
      <p:pic>
        <p:nvPicPr>
          <p:cNvPr id="7" name="Picture 7" descr="A picture containing text, grass, outdoor, field&#10;&#10;Description automatically generated">
            <a:extLst>
              <a:ext uri="{FF2B5EF4-FFF2-40B4-BE49-F238E27FC236}">
                <a16:creationId xmlns:a16="http://schemas.microsoft.com/office/drawing/2014/main" id="{0ADB33EF-2EEB-468A-90EC-136D0F120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127" y="2221796"/>
            <a:ext cx="6738887" cy="4255241"/>
          </a:xfrm>
          <a:prstGeom prst="rect">
            <a:avLst/>
          </a:prstGeom>
        </p:spPr>
      </p:pic>
      <p:pic>
        <p:nvPicPr>
          <p:cNvPr id="5" name="Picture 5" descr="A picture containing sky, outdoor, several&#10;&#10;Description automatically generated">
            <a:extLst>
              <a:ext uri="{FF2B5EF4-FFF2-40B4-BE49-F238E27FC236}">
                <a16:creationId xmlns:a16="http://schemas.microsoft.com/office/drawing/2014/main" id="{1EE70328-9C69-4632-93ED-8F67C4BA3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148" y="3180906"/>
            <a:ext cx="3291840" cy="217777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72AE879-FE76-2340-9EB9-1D0C8F71B8F1}"/>
              </a:ext>
            </a:extLst>
          </p:cNvPr>
          <p:cNvGraphicFramePr/>
          <p:nvPr/>
        </p:nvGraphicFramePr>
        <p:xfrm>
          <a:off x="2428566" y="-940808"/>
          <a:ext cx="7315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icture 1" descr="Picture 1">
            <a:extLst>
              <a:ext uri="{FF2B5EF4-FFF2-40B4-BE49-F238E27FC236}">
                <a16:creationId xmlns:a16="http://schemas.microsoft.com/office/drawing/2014/main" id="{6EAB7067-946B-A14E-B0AB-3A3AC179AD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447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graphicEl>
                                              <a:dgm id="{6A1E0520-9CC3-954B-8CC5-B2AF3C727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6A1E0520-9CC3-954B-8CC5-B2AF3C727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6A1E0520-9CC3-954B-8CC5-B2AF3C727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graphicEl>
                                              <a:dgm id="{6A1E0520-9CC3-954B-8CC5-B2AF3C727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8">
                                            <p:graphicEl>
                                              <a:dgm id="{DD9DCC0E-77AE-AF45-9177-CACDA79EF5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graphicEl>
                                              <a:dgm id="{DD9DCC0E-77AE-AF45-9177-CACDA79EF5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DD9DCC0E-77AE-AF45-9177-CACDA79EF5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DD9DCC0E-77AE-AF45-9177-CACDA79EF5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8">
                                            <p:graphicEl>
                                              <a:dgm id="{41591AF0-5323-AC45-9BB3-E589C63EA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dgm id="{41591AF0-5323-AC45-9BB3-E589C63EA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41591AF0-5323-AC45-9BB3-E589C63EA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graphicEl>
                                              <a:dgm id="{41591AF0-5323-AC45-9BB3-E589C63EA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8">
                                            <p:graphicEl>
                                              <a:dgm id="{80E4D7F3-8734-714F-948E-DADC642FA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graphicEl>
                                              <a:dgm id="{80E4D7F3-8734-714F-948E-DADC642FA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graphicEl>
                                              <a:dgm id="{80E4D7F3-8734-714F-948E-DADC642FA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graphicEl>
                                              <a:dgm id="{80E4D7F3-8734-714F-948E-DADC642FA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dgm id="{D58771CE-0982-B148-A380-CA96282486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D58771CE-0982-B148-A380-CA96282486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D58771CE-0982-B148-A380-CA96282486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graphicEl>
                                              <a:dgm id="{D58771CE-0982-B148-A380-CA96282486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1524252" y="850254"/>
            <a:ext cx="9506335" cy="1143757"/>
          </a:xfrm>
          <a:prstGeom prst="rect">
            <a:avLst/>
          </a:prstGeom>
        </p:spPr>
        <p:txBody>
          <a:bodyPr/>
          <a:lstStyle/>
          <a:p>
            <a:r>
              <a:t>Overview</a:t>
            </a:r>
          </a:p>
        </p:txBody>
      </p:sp>
      <p:sp>
        <p:nvSpPr>
          <p:cNvPr id="11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524252" y="1977366"/>
            <a:ext cx="9509359" cy="4113592"/>
          </a:xfrm>
          <a:prstGeom prst="rect">
            <a:avLst/>
          </a:prstGeom>
        </p:spPr>
        <p:txBody>
          <a:bodyPr vert="horz" lIns="43552" tIns="43552" rIns="43552" bIns="43552" rtlCol="0" anchor="t">
            <a:normAutofit/>
          </a:bodyPr>
          <a:lstStyle/>
          <a:p>
            <a:pPr marL="306324" indent="-306324" defTabSz="1031443">
              <a:defRPr sz="2256"/>
            </a:pPr>
            <a:endParaRPr lang="en-US" sz="2707">
              <a:latin typeface="Arial"/>
              <a:cs typeface="Arial"/>
            </a:endParaRPr>
          </a:p>
        </p:txBody>
      </p:sp>
      <p:sp>
        <p:nvSpPr>
          <p:cNvPr id="119" name="Date Placeholder 3"/>
          <p:cNvSpPr txBox="1"/>
          <p:nvPr/>
        </p:nvSpPr>
        <p:spPr>
          <a:xfrm>
            <a:off x="1567803" y="6401102"/>
            <a:ext cx="2198773" cy="21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3552" tIns="43552" rIns="43552" bIns="43552">
            <a:spAutoFit/>
          </a:bodyPr>
          <a:lstStyle>
            <a:lvl1pPr>
              <a:defRPr sz="700">
                <a:solidFill>
                  <a:srgbClr val="808080"/>
                </a:solidFill>
              </a:defRPr>
            </a:lvl1pPr>
          </a:lstStyle>
          <a:p>
            <a:r>
              <a:rPr sz="840"/>
              <a:t>10/1/20</a:t>
            </a:r>
          </a:p>
        </p:txBody>
      </p:sp>
      <p:sp>
        <p:nvSpPr>
          <p:cNvPr id="120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893101" y="6401102"/>
            <a:ext cx="161675" cy="19029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876ACB09-ED45-457C-9AFE-6996D953B3D2}"/>
              </a:ext>
            </a:extLst>
          </p:cNvPr>
          <p:cNvGraphicFramePr/>
          <p:nvPr/>
        </p:nvGraphicFramePr>
        <p:xfrm>
          <a:off x="1521229" y="1994010"/>
          <a:ext cx="9056593" cy="4389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1" descr="Picture 1">
            <a:extLst>
              <a:ext uri="{FF2B5EF4-FFF2-40B4-BE49-F238E27FC236}">
                <a16:creationId xmlns:a16="http://schemas.microsoft.com/office/drawing/2014/main" id="{C656ABE4-CDE4-ED45-BA77-5A4CE9837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BA7ED3-C13F-4D2B-8E55-60C7EC38E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7BA7ED3-C13F-4D2B-8E55-60C7EC38E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8E7E141-02DA-4A55-9EF5-D22505915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8E7E141-02DA-4A55-9EF5-D225059158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978BB7-BAAF-4AE9-A6D4-68ABFA711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2978BB7-BAAF-4AE9-A6D4-68ABFA711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D67E26-51C6-4B8A-AEB9-C42F664314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EAD67E26-51C6-4B8A-AEB9-C42F664314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7E0F54-B29B-400E-BE22-572C2F4F9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0A7E0F54-B29B-400E-BE22-572C2F4F90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2C1628-7B2B-499E-A38E-7980DD44C2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2F2C1628-7B2B-499E-A38E-7980DD44C2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83668-BABE-482E-A6D9-B69AF85AF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43552" tIns="43552" rIns="43552" bIns="43552" rtlCol="0" anchor="t">
            <a:normAutofit/>
          </a:bodyPr>
          <a:lstStyle/>
          <a:p>
            <a:pPr marL="326136" indent="-326136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A3E0ABA-EFF9-47F8-A349-BE04A8EB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819" y="2618567"/>
            <a:ext cx="3291840" cy="329184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95576DB-C999-4F25-AB6E-2EDFA941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55" y="2011680"/>
            <a:ext cx="2963058" cy="2360633"/>
          </a:xfrm>
          <a:prstGeom prst="rect">
            <a:avLst/>
          </a:prstGeom>
        </p:spPr>
      </p:pic>
      <p:pic>
        <p:nvPicPr>
          <p:cNvPr id="6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6F0B769-AB93-43FD-991F-7C9987D3D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365" y="4067735"/>
            <a:ext cx="3028950" cy="2171700"/>
          </a:xfrm>
          <a:prstGeom prst="rect">
            <a:avLst/>
          </a:prstGeom>
        </p:spPr>
      </p:pic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163A67C-1C2E-48E0-8F7B-989BEF552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615" y="2013105"/>
            <a:ext cx="3372522" cy="208547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AA76789-AED2-4902-84C3-C826565AA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1615" y="4095434"/>
            <a:ext cx="3372522" cy="19751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50218-6C75-494E-B593-268AADDB7CF7}"/>
              </a:ext>
            </a:extLst>
          </p:cNvPr>
          <p:cNvSpPr/>
          <p:nvPr/>
        </p:nvSpPr>
        <p:spPr>
          <a:xfrm flipH="1">
            <a:off x="1788565" y="6118657"/>
            <a:ext cx="3983647" cy="40626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anchor="t">
            <a:spAutoFit/>
          </a:bodyPr>
          <a:lstStyle/>
          <a:p>
            <a:pPr defTabSz="1097280" hangingPunct="0"/>
            <a:endParaRPr lang="en-US" sz="1920" dirty="0">
              <a:solidFill>
                <a:srgbClr val="000000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E10871ED-7DA5-C145-977C-912460AAA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 Box 1">
            <a:extLst>
              <a:ext uri="{FF2B5EF4-FFF2-40B4-BE49-F238E27FC236}">
                <a16:creationId xmlns:a16="http://schemas.microsoft.com/office/drawing/2014/main" id="{D020EE22-A512-904F-B2BB-242E38AF50D1}"/>
              </a:ext>
            </a:extLst>
          </p:cNvPr>
          <p:cNvSpPr txBox="1"/>
          <p:nvPr/>
        </p:nvSpPr>
        <p:spPr>
          <a:xfrm>
            <a:off x="1559841" y="932226"/>
            <a:ext cx="8709549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Conclusion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15972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524252" y="1977366"/>
            <a:ext cx="9509359" cy="411359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endParaRPr dirty="0"/>
          </a:p>
          <a:p>
            <a:pPr marL="0" indent="0" algn="ctr">
              <a:buNone/>
            </a:pPr>
            <a:endParaRPr dirty="0"/>
          </a:p>
          <a:p>
            <a:pPr marL="0" indent="0" algn="ctr">
              <a:spcBef>
                <a:spcPts val="1080"/>
              </a:spcBef>
              <a:buNone/>
              <a:defRPr sz="4000"/>
            </a:pPr>
            <a:r>
              <a:rPr dirty="0"/>
              <a:t>Thanks!</a:t>
            </a:r>
          </a:p>
        </p:txBody>
      </p:sp>
      <p:sp>
        <p:nvSpPr>
          <p:cNvPr id="217" name="Date Placeholder 3"/>
          <p:cNvSpPr txBox="1"/>
          <p:nvPr/>
        </p:nvSpPr>
        <p:spPr>
          <a:xfrm>
            <a:off x="1567803" y="6401102"/>
            <a:ext cx="2198773" cy="21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3552" tIns="43552" rIns="43552" bIns="43552">
            <a:spAutoFit/>
          </a:bodyPr>
          <a:lstStyle>
            <a:lvl1pPr>
              <a:defRPr sz="700">
                <a:solidFill>
                  <a:srgbClr val="808080"/>
                </a:solidFill>
              </a:defRPr>
            </a:lvl1pPr>
          </a:lstStyle>
          <a:p>
            <a:r>
              <a:rPr sz="840"/>
              <a:t>10/1/20</a:t>
            </a:r>
          </a:p>
        </p:txBody>
      </p:sp>
      <p:sp>
        <p:nvSpPr>
          <p:cNvPr id="218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624197" y="6374176"/>
            <a:ext cx="430579" cy="2172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2BA46A-1F0F-F545-A0F5-705F3FB38778}"/>
              </a:ext>
            </a:extLst>
          </p:cNvPr>
          <p:cNvSpPr/>
          <p:nvPr/>
        </p:nvSpPr>
        <p:spPr>
          <a:xfrm>
            <a:off x="6916176" y="5724736"/>
            <a:ext cx="4317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60"/>
              </a:spcBef>
              <a:defRPr sz="1600" i="1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GB" dirty="0"/>
              <a:t>	Email</a:t>
            </a:r>
            <a:r>
              <a:rPr lang="en-GB" dirty="0">
                <a:solidFill>
                  <a:srgbClr val="000000"/>
                </a:solidFill>
              </a:rPr>
              <a:t>=”</a:t>
            </a:r>
            <a:r>
              <a:rPr lang="en-GB" dirty="0">
                <a:solidFill>
                  <a:srgbClr val="000000"/>
                </a:solidFill>
                <a:sym typeface="Arial"/>
              </a:rPr>
              <a:t>toktamr@ifi.uio.no</a:t>
            </a:r>
            <a:r>
              <a:rPr lang="en-GB" dirty="0">
                <a:solidFill>
                  <a:srgbClr val="000000"/>
                </a:solidFill>
              </a:rPr>
              <a:t>”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E079-412C-8C4A-BC77-3417EBD2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A9874-9B8A-AF4D-8974-64032200A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252" y="1977367"/>
            <a:ext cx="8978856" cy="288662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Rajapakse</a:t>
            </a:r>
            <a:r>
              <a:rPr lang="en-US" dirty="0"/>
              <a:t>, Roshan N., et al. "Challenges and solutions when adopting DevSecOps: A systematic review." </a:t>
            </a:r>
            <a:r>
              <a:rPr lang="en-US" dirty="0" err="1"/>
              <a:t>arXiv</a:t>
            </a:r>
            <a:r>
              <a:rPr lang="en-US" dirty="0"/>
              <a:t> preprint arXiv:2103.08266 (2021).</a:t>
            </a:r>
          </a:p>
          <a:p>
            <a:r>
              <a:rPr lang="en-US" dirty="0" err="1"/>
              <a:t>Heilmann</a:t>
            </a:r>
            <a:r>
              <a:rPr lang="en-US" dirty="0"/>
              <a:t>, Jonas. "Application Security Review Criteria for DevSecOps Processes." (2020).</a:t>
            </a:r>
          </a:p>
          <a:p>
            <a:r>
              <a:rPr lang="en-US" dirty="0" err="1"/>
              <a:t>Bitra</a:t>
            </a:r>
            <a:r>
              <a:rPr lang="en-US" dirty="0"/>
              <a:t>, </a:t>
            </a:r>
            <a:r>
              <a:rPr lang="en-US" dirty="0" err="1"/>
              <a:t>Pranavi</a:t>
            </a:r>
            <a:r>
              <a:rPr lang="en-US" dirty="0"/>
              <a:t>, and Chandra </a:t>
            </a:r>
            <a:r>
              <a:rPr lang="en-US" dirty="0" err="1"/>
              <a:t>Srilekha</a:t>
            </a:r>
            <a:r>
              <a:rPr lang="en-US" dirty="0"/>
              <a:t> Achanta. "Development and Evaluation of an Artefact Model to Support Security Compliance for DevSecOps." (2021).</a:t>
            </a:r>
          </a:p>
          <a:p>
            <a:r>
              <a:rPr lang="en-US" dirty="0"/>
              <a:t>Koskinen, Anna. "DevSecOps: building security into the core of DevOps." (2019).</a:t>
            </a:r>
          </a:p>
        </p:txBody>
      </p:sp>
      <p:pic>
        <p:nvPicPr>
          <p:cNvPr id="4" name="Picture 6" descr="Diagram&#10;&#10;Description automatically generated">
            <a:extLst>
              <a:ext uri="{FF2B5EF4-FFF2-40B4-BE49-F238E27FC236}">
                <a16:creationId xmlns:a16="http://schemas.microsoft.com/office/drawing/2014/main" id="{58A49740-4A84-EB45-AF3D-CF8D9DF7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68" y="4711243"/>
            <a:ext cx="3293760" cy="1783988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3B4FED8-113D-5F4D-8919-D01260E9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55654"/>
            <a:ext cx="3293760" cy="113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428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498C-9980-4D75-BBC5-A2E76EF9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C670E-5ABA-42A5-91B6-E2F5B0B31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5D6EA09-1091-4944-B451-3387AE1DB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3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257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 Box 1"/>
          <p:cNvSpPr txBox="1"/>
          <p:nvPr/>
        </p:nvSpPr>
        <p:spPr>
          <a:xfrm>
            <a:off x="1559842" y="932226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/>
              <a:t>The industrial revolutions</a:t>
            </a:r>
            <a:endParaRPr sz="3000"/>
          </a:p>
        </p:txBody>
      </p:sp>
      <p:pic>
        <p:nvPicPr>
          <p:cNvPr id="2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B3B1588F-237C-4264-B92A-41EB7C92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1" y="1942890"/>
            <a:ext cx="9723884" cy="4642759"/>
          </a:xfrm>
          <a:prstGeom prst="rect">
            <a:avLst/>
          </a:prstGeom>
        </p:spPr>
      </p:pic>
      <p:pic>
        <p:nvPicPr>
          <p:cNvPr id="4" name="Picture 1" descr="Picture 1">
            <a:extLst>
              <a:ext uri="{FF2B5EF4-FFF2-40B4-BE49-F238E27FC236}">
                <a16:creationId xmlns:a16="http://schemas.microsoft.com/office/drawing/2014/main" id="{7BC5BDE3-EF0E-F34D-A663-1B5CD88B6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CCF674-C979-4E00-89B2-EB257D1F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75" y="1207036"/>
            <a:ext cx="9651904" cy="52885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E12669-9B83-4A8E-A76D-547B8BA6B4D8}"/>
              </a:ext>
            </a:extLst>
          </p:cNvPr>
          <p:cNvSpPr/>
          <p:nvPr/>
        </p:nvSpPr>
        <p:spPr>
          <a:xfrm>
            <a:off x="2672770" y="1094787"/>
            <a:ext cx="6735389" cy="946212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3" tIns="54863" rIns="54863" bIns="54863" numCol="1" spcCol="38100" rtlCol="0" anchor="t">
            <a:spAutoFit/>
          </a:bodyPr>
          <a:lstStyle/>
          <a:p>
            <a:pPr defTabSz="1097280" hangingPunct="0"/>
            <a:endParaRPr lang="en-US" sz="1920" dirty="0">
              <a:solidFill>
                <a:srgbClr val="000000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CDD8AA-1F3D-4D20-A263-7B899ECEF6C3}"/>
              </a:ext>
            </a:extLst>
          </p:cNvPr>
          <p:cNvSpPr txBox="1"/>
          <p:nvPr/>
        </p:nvSpPr>
        <p:spPr>
          <a:xfrm>
            <a:off x="1559842" y="932226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DevOps Movement</a:t>
            </a:r>
          </a:p>
        </p:txBody>
      </p:sp>
      <p:pic>
        <p:nvPicPr>
          <p:cNvPr id="6" name="Picture 2" descr="How Lean Innovation Is Different From What Enterprises Are Doing Today —  InsightStudios">
            <a:extLst>
              <a:ext uri="{FF2B5EF4-FFF2-40B4-BE49-F238E27FC236}">
                <a16:creationId xmlns:a16="http://schemas.microsoft.com/office/drawing/2014/main" id="{979E471B-5B45-D44D-9DAD-0C3A1B7E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32" y="3679281"/>
            <a:ext cx="3522761" cy="254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Picture 1">
            <a:extLst>
              <a:ext uri="{FF2B5EF4-FFF2-40B4-BE49-F238E27FC236}">
                <a16:creationId xmlns:a16="http://schemas.microsoft.com/office/drawing/2014/main" id="{BB7BEC75-6ED8-9D4F-A937-13229A6EE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A4DB5EB-D9D3-4D8C-8CAF-A6D3897D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23" y="1445273"/>
            <a:ext cx="8132347" cy="513443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029A000-F5A3-4B01-AD95-FA18269D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590" y="1503926"/>
            <a:ext cx="3145082" cy="2091690"/>
          </a:xfrm>
          <a:prstGeom prst="rect">
            <a:avLst/>
          </a:prstGeom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6EAFAE04-F00B-4F3D-AF76-6610DB2F8B67}"/>
              </a:ext>
            </a:extLst>
          </p:cNvPr>
          <p:cNvSpPr txBox="1"/>
          <p:nvPr/>
        </p:nvSpPr>
        <p:spPr>
          <a:xfrm>
            <a:off x="1559842" y="932226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The industrial revolutions</a:t>
            </a:r>
            <a:endParaRPr sz="3000" dirty="0"/>
          </a:p>
        </p:txBody>
      </p:sp>
      <p:pic>
        <p:nvPicPr>
          <p:cNvPr id="5" name="Picture 1" descr="Picture 1">
            <a:extLst>
              <a:ext uri="{FF2B5EF4-FFF2-40B4-BE49-F238E27FC236}">
                <a16:creationId xmlns:a16="http://schemas.microsoft.com/office/drawing/2014/main" id="{746BE607-6A83-9B42-BA4A-551E16CF8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58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E2FF-0A08-4CAC-B080-414A4844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51804"/>
            <a:ext cx="10515600" cy="1325563"/>
          </a:xfrm>
        </p:spPr>
        <p:txBody>
          <a:bodyPr/>
          <a:lstStyle/>
          <a:p>
            <a:r>
              <a:rPr lang="en-US" sz="30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F7FB0-01D8-40E8-B07E-C636B0492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67B7463-5E58-4C92-BE74-72F293D7F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22" y="1979796"/>
            <a:ext cx="7406640" cy="4179770"/>
          </a:xfrm>
          <a:prstGeom prst="rect">
            <a:avLst/>
          </a:prstGeom>
        </p:spPr>
      </p:pic>
      <p:pic>
        <p:nvPicPr>
          <p:cNvPr id="5" name="Picture 1" descr="Picture 1">
            <a:extLst>
              <a:ext uri="{FF2B5EF4-FFF2-40B4-BE49-F238E27FC236}">
                <a16:creationId xmlns:a16="http://schemas.microsoft.com/office/drawing/2014/main" id="{564ECCCE-9CBC-3D49-BC67-710F99CF4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48054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D6A5C-6BFE-430B-BB38-FD3E9AD2A0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endParaRPr lang="en-US" cap="al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6A392-09CB-47CB-9532-0058536642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AE0E8D8-F837-4288-939B-9C78A5D4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21" y="2175449"/>
            <a:ext cx="4861302" cy="3849926"/>
          </a:xfrm>
          <a:prstGeom prst="rect">
            <a:avLst/>
          </a:prstGeom>
        </p:spPr>
      </p:pic>
      <p:pic>
        <p:nvPicPr>
          <p:cNvPr id="6" name="Picture 6" descr="A picture containing text, grass, building, tower&#10;&#10;Description automatically generated">
            <a:extLst>
              <a:ext uri="{FF2B5EF4-FFF2-40B4-BE49-F238E27FC236}">
                <a16:creationId xmlns:a16="http://schemas.microsoft.com/office/drawing/2014/main" id="{1104DDDC-17E6-49A4-8BEA-9C5897D6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01" y="2176416"/>
            <a:ext cx="5073479" cy="3800035"/>
          </a:xfrm>
          <a:prstGeom prst="rect">
            <a:avLst/>
          </a:prstGeom>
        </p:spPr>
      </p:pic>
      <p:pic>
        <p:nvPicPr>
          <p:cNvPr id="7" name="Picture 1" descr="Picture 1">
            <a:extLst>
              <a:ext uri="{FF2B5EF4-FFF2-40B4-BE49-F238E27FC236}">
                <a16:creationId xmlns:a16="http://schemas.microsoft.com/office/drawing/2014/main" id="{189BF1A5-9E85-FE47-BC70-B7E166099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391" y="266603"/>
            <a:ext cx="1600350" cy="123663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D8F9A496-BA5C-4A46-843D-5115271B459F}"/>
              </a:ext>
            </a:extLst>
          </p:cNvPr>
          <p:cNvSpPr txBox="1"/>
          <p:nvPr/>
        </p:nvSpPr>
        <p:spPr>
          <a:xfrm>
            <a:off x="1559842" y="932226"/>
            <a:ext cx="8142500" cy="54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3552" tIns="43552" rIns="43552" bIns="43552" anchor="ctr">
            <a:spAutoFit/>
          </a:bodyPr>
          <a:lstStyle>
            <a:lvl1pPr>
              <a:defRPr sz="2500" b="1"/>
            </a:lvl1pPr>
          </a:lstStyle>
          <a:p>
            <a:r>
              <a:rPr lang="en-US" sz="3000" dirty="0"/>
              <a:t>SILO MADNESS: HOW TO PUT AN END TO SILOS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26238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4880</TotalTime>
  <Words>1792</Words>
  <Application>Microsoft Macintosh PowerPoint</Application>
  <PresentationFormat>Widescreen</PresentationFormat>
  <Paragraphs>252</Paragraphs>
  <Slides>32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Courier</vt:lpstr>
      <vt:lpstr>Helvetica</vt:lpstr>
      <vt:lpstr>Office Theme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DevSecOps Demo -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Peyman Teymoori</dc:creator>
  <cp:lastModifiedBy>T R</cp:lastModifiedBy>
  <cp:revision>30</cp:revision>
  <dcterms:created xsi:type="dcterms:W3CDTF">2021-06-10T13:01:49Z</dcterms:created>
  <dcterms:modified xsi:type="dcterms:W3CDTF">2021-08-08T10:12:30Z</dcterms:modified>
</cp:coreProperties>
</file>